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5.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6.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7.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8.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74" r:id="rId5"/>
    <p:sldMasterId id="2147483689" r:id="rId6"/>
    <p:sldMasterId id="2147483693" r:id="rId7"/>
    <p:sldMasterId id="2147483696" r:id="rId8"/>
    <p:sldMasterId id="2147483703" r:id="rId9"/>
    <p:sldMasterId id="2147483708" r:id="rId10"/>
    <p:sldMasterId id="2147483714" r:id="rId11"/>
    <p:sldMasterId id="2147483723" r:id="rId12"/>
  </p:sldMasterIdLst>
  <p:notesMasterIdLst>
    <p:notesMasterId r:id="rId92"/>
  </p:notesMasterIdLst>
  <p:handoutMasterIdLst>
    <p:handoutMasterId r:id="rId93"/>
  </p:handoutMasterIdLst>
  <p:sldIdLst>
    <p:sldId id="256" r:id="rId13"/>
    <p:sldId id="902" r:id="rId14"/>
    <p:sldId id="708" r:id="rId15"/>
    <p:sldId id="737" r:id="rId16"/>
    <p:sldId id="901" r:id="rId17"/>
    <p:sldId id="924" r:id="rId18"/>
    <p:sldId id="710" r:id="rId19"/>
    <p:sldId id="904" r:id="rId20"/>
    <p:sldId id="905" r:id="rId21"/>
    <p:sldId id="906" r:id="rId22"/>
    <p:sldId id="917" r:id="rId23"/>
    <p:sldId id="908" r:id="rId24"/>
    <p:sldId id="918" r:id="rId25"/>
    <p:sldId id="910" r:id="rId26"/>
    <p:sldId id="919" r:id="rId27"/>
    <p:sldId id="912" r:id="rId28"/>
    <p:sldId id="920" r:id="rId29"/>
    <p:sldId id="914" r:id="rId30"/>
    <p:sldId id="921" r:id="rId31"/>
    <p:sldId id="916" r:id="rId32"/>
    <p:sldId id="925" r:id="rId33"/>
    <p:sldId id="903" r:id="rId34"/>
    <p:sldId id="922" r:id="rId35"/>
    <p:sldId id="923" r:id="rId36"/>
    <p:sldId id="926" r:id="rId37"/>
    <p:sldId id="927" r:id="rId38"/>
    <p:sldId id="928" r:id="rId39"/>
    <p:sldId id="748" r:id="rId40"/>
    <p:sldId id="936" r:id="rId41"/>
    <p:sldId id="937" r:id="rId42"/>
    <p:sldId id="938" r:id="rId43"/>
    <p:sldId id="939" r:id="rId44"/>
    <p:sldId id="940" r:id="rId45"/>
    <p:sldId id="929" r:id="rId46"/>
    <p:sldId id="932" r:id="rId47"/>
    <p:sldId id="944" r:id="rId48"/>
    <p:sldId id="943" r:id="rId49"/>
    <p:sldId id="941" r:id="rId50"/>
    <p:sldId id="930" r:id="rId51"/>
    <p:sldId id="942" r:id="rId52"/>
    <p:sldId id="933" r:id="rId53"/>
    <p:sldId id="931" r:id="rId54"/>
    <p:sldId id="934" r:id="rId55"/>
    <p:sldId id="935" r:id="rId56"/>
    <p:sldId id="945" r:id="rId57"/>
    <p:sldId id="947" r:id="rId58"/>
    <p:sldId id="948" r:id="rId59"/>
    <p:sldId id="949" r:id="rId60"/>
    <p:sldId id="950" r:id="rId61"/>
    <p:sldId id="951" r:id="rId62"/>
    <p:sldId id="952" r:id="rId63"/>
    <p:sldId id="953" r:id="rId64"/>
    <p:sldId id="954" r:id="rId65"/>
    <p:sldId id="955" r:id="rId66"/>
    <p:sldId id="956" r:id="rId67"/>
    <p:sldId id="957" r:id="rId68"/>
    <p:sldId id="958" r:id="rId69"/>
    <p:sldId id="959" r:id="rId70"/>
    <p:sldId id="960" r:id="rId71"/>
    <p:sldId id="963" r:id="rId72"/>
    <p:sldId id="961" r:id="rId73"/>
    <p:sldId id="964" r:id="rId74"/>
    <p:sldId id="965" r:id="rId75"/>
    <p:sldId id="966" r:id="rId76"/>
    <p:sldId id="967" r:id="rId77"/>
    <p:sldId id="968" r:id="rId78"/>
    <p:sldId id="969" r:id="rId79"/>
    <p:sldId id="970" r:id="rId80"/>
    <p:sldId id="971" r:id="rId81"/>
    <p:sldId id="972" r:id="rId82"/>
    <p:sldId id="973" r:id="rId83"/>
    <p:sldId id="984" r:id="rId84"/>
    <p:sldId id="977" r:id="rId85"/>
    <p:sldId id="985" r:id="rId86"/>
    <p:sldId id="988" r:id="rId87"/>
    <p:sldId id="986" r:id="rId88"/>
    <p:sldId id="975" r:id="rId89"/>
    <p:sldId id="987" r:id="rId90"/>
    <p:sldId id="983" r:id="rId91"/>
  </p:sldIdLst>
  <p:sldSz cx="9144000" cy="5143500" type="screen16x9"/>
  <p:notesSz cx="7010400" cy="9296400"/>
  <p:defaultTextStyle>
    <a:defPPr>
      <a:defRPr lang="en-US"/>
    </a:defPPr>
    <a:lvl1pPr marL="0" algn="l" defTabSz="913627" rtl="0" eaLnBrk="1" latinLnBrk="0" hangingPunct="1">
      <a:defRPr sz="1800" kern="1200">
        <a:solidFill>
          <a:schemeClr val="tx1"/>
        </a:solidFill>
        <a:latin typeface="+mn-lt"/>
        <a:ea typeface="+mn-ea"/>
        <a:cs typeface="+mn-cs"/>
      </a:defRPr>
    </a:lvl1pPr>
    <a:lvl2pPr marL="456814" algn="l" defTabSz="913627" rtl="0" eaLnBrk="1" latinLnBrk="0" hangingPunct="1">
      <a:defRPr sz="1800" kern="1200">
        <a:solidFill>
          <a:schemeClr val="tx1"/>
        </a:solidFill>
        <a:latin typeface="+mn-lt"/>
        <a:ea typeface="+mn-ea"/>
        <a:cs typeface="+mn-cs"/>
      </a:defRPr>
    </a:lvl2pPr>
    <a:lvl3pPr marL="913627" algn="l" defTabSz="913627" rtl="0" eaLnBrk="1" latinLnBrk="0" hangingPunct="1">
      <a:defRPr sz="1800" kern="1200">
        <a:solidFill>
          <a:schemeClr val="tx1"/>
        </a:solidFill>
        <a:latin typeface="+mn-lt"/>
        <a:ea typeface="+mn-ea"/>
        <a:cs typeface="+mn-cs"/>
      </a:defRPr>
    </a:lvl3pPr>
    <a:lvl4pPr marL="1370439" algn="l" defTabSz="913627" rtl="0" eaLnBrk="1" latinLnBrk="0" hangingPunct="1">
      <a:defRPr sz="1800" kern="1200">
        <a:solidFill>
          <a:schemeClr val="tx1"/>
        </a:solidFill>
        <a:latin typeface="+mn-lt"/>
        <a:ea typeface="+mn-ea"/>
        <a:cs typeface="+mn-cs"/>
      </a:defRPr>
    </a:lvl4pPr>
    <a:lvl5pPr marL="1827250" algn="l" defTabSz="913627" rtl="0" eaLnBrk="1" latinLnBrk="0" hangingPunct="1">
      <a:defRPr sz="1800" kern="1200">
        <a:solidFill>
          <a:schemeClr val="tx1"/>
        </a:solidFill>
        <a:latin typeface="+mn-lt"/>
        <a:ea typeface="+mn-ea"/>
        <a:cs typeface="+mn-cs"/>
      </a:defRPr>
    </a:lvl5pPr>
    <a:lvl6pPr marL="2284063" algn="l" defTabSz="913627" rtl="0" eaLnBrk="1" latinLnBrk="0" hangingPunct="1">
      <a:defRPr sz="1800" kern="1200">
        <a:solidFill>
          <a:schemeClr val="tx1"/>
        </a:solidFill>
        <a:latin typeface="+mn-lt"/>
        <a:ea typeface="+mn-ea"/>
        <a:cs typeface="+mn-cs"/>
      </a:defRPr>
    </a:lvl6pPr>
    <a:lvl7pPr marL="2740877" algn="l" defTabSz="913627" rtl="0" eaLnBrk="1" latinLnBrk="0" hangingPunct="1">
      <a:defRPr sz="1800" kern="1200">
        <a:solidFill>
          <a:schemeClr val="tx1"/>
        </a:solidFill>
        <a:latin typeface="+mn-lt"/>
        <a:ea typeface="+mn-ea"/>
        <a:cs typeface="+mn-cs"/>
      </a:defRPr>
    </a:lvl7pPr>
    <a:lvl8pPr marL="3197688" algn="l" defTabSz="913627" rtl="0" eaLnBrk="1" latinLnBrk="0" hangingPunct="1">
      <a:defRPr sz="1800" kern="1200">
        <a:solidFill>
          <a:schemeClr val="tx1"/>
        </a:solidFill>
        <a:latin typeface="+mn-lt"/>
        <a:ea typeface="+mn-ea"/>
        <a:cs typeface="+mn-cs"/>
      </a:defRPr>
    </a:lvl8pPr>
    <a:lvl9pPr marL="3654501" algn="l" defTabSz="9136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14125" userDrawn="1">
          <p15:clr>
            <a:srgbClr val="A4A3A4"/>
          </p15:clr>
        </p15:guide>
        <p15:guide id="2" pos="2208" userDrawn="1">
          <p15:clr>
            <a:srgbClr val="A4A3A4"/>
          </p15:clr>
        </p15:guide>
        <p15:guide id="3" orient="horz" pos="14361" userDrawn="1">
          <p15:clr>
            <a:srgbClr val="A4A3A4"/>
          </p15:clr>
        </p15:guide>
        <p15:guide id="4" pos="225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Campbell" initials="RC" lastIdx="2" clrIdx="0">
    <p:extLst>
      <p:ext uri="{19B8F6BF-5375-455C-9EA6-DF929625EA0E}">
        <p15:presenceInfo xmlns:p15="http://schemas.microsoft.com/office/powerpoint/2012/main" userId="S::rcampbell@albanyny.gov::622420e9-c0bc-42fc-ad75-bbbddf5242fb" providerId="AD"/>
      </p:ext>
    </p:extLst>
  </p:cmAuthor>
  <p:cmAuthor id="2" name="Guest User" initials="GU" lastIdx="2" clrIdx="1">
    <p:extLst>
      <p:ext uri="{19B8F6BF-5375-455C-9EA6-DF929625EA0E}">
        <p15:presenceInfo xmlns:p15="http://schemas.microsoft.com/office/powerpoint/2012/main" userId="S::urn:spo:anon#cfeb81048938abef7a2ee1ba329b881a89816a05c07f5752d283246d40f76d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607D"/>
    <a:srgbClr val="EB6224"/>
    <a:srgbClr val="EC6224"/>
    <a:srgbClr val="548235"/>
    <a:srgbClr val="FFFF00"/>
    <a:srgbClr val="2D4024"/>
    <a:srgbClr val="A3C394"/>
    <a:srgbClr val="313830"/>
    <a:srgbClr val="CBD2CA"/>
    <a:srgbClr val="7B7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37" autoAdjust="0"/>
    <p:restoredTop sz="91309" autoAdjust="0"/>
  </p:normalViewPr>
  <p:slideViewPr>
    <p:cSldViewPr snapToGrid="0">
      <p:cViewPr>
        <p:scale>
          <a:sx n="89" d="100"/>
          <a:sy n="89" d="100"/>
        </p:scale>
        <p:origin x="1056" y="328"/>
      </p:cViewPr>
      <p:guideLst>
        <p:guide orient="horz" pos="1620"/>
        <p:guide pos="2880"/>
      </p:guideLst>
    </p:cSldViewPr>
  </p:slideViewPr>
  <p:notesTextViewPr>
    <p:cViewPr>
      <p:scale>
        <a:sx n="150" d="100"/>
        <a:sy n="150" d="100"/>
      </p:scale>
      <p:origin x="0" y="0"/>
    </p:cViewPr>
  </p:notesTextViewPr>
  <p:notesViewPr>
    <p:cSldViewPr snapToGrid="0">
      <p:cViewPr>
        <p:scale>
          <a:sx n="1" d="2"/>
          <a:sy n="1" d="2"/>
        </p:scale>
        <p:origin x="0" y="0"/>
      </p:cViewPr>
      <p:guideLst>
        <p:guide orient="horz" pos="14125"/>
        <p:guide pos="2208"/>
        <p:guide orient="horz" pos="14361"/>
        <p:guide pos="2257"/>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21" Type="http://schemas.openxmlformats.org/officeDocument/2006/relationships/slide" Target="slides/slide9.xml"/><Relationship Id="rId42" Type="http://schemas.openxmlformats.org/officeDocument/2006/relationships/slide" Target="slides/slide30.xml"/><Relationship Id="rId47" Type="http://schemas.openxmlformats.org/officeDocument/2006/relationships/slide" Target="slides/slide35.xml"/><Relationship Id="rId63" Type="http://schemas.openxmlformats.org/officeDocument/2006/relationships/slide" Target="slides/slide51.xml"/><Relationship Id="rId68" Type="http://schemas.openxmlformats.org/officeDocument/2006/relationships/slide" Target="slides/slide56.xml"/><Relationship Id="rId84" Type="http://schemas.openxmlformats.org/officeDocument/2006/relationships/slide" Target="slides/slide72.xml"/><Relationship Id="rId89" Type="http://schemas.openxmlformats.org/officeDocument/2006/relationships/slide" Target="slides/slide77.xml"/><Relationship Id="rId16" Type="http://schemas.openxmlformats.org/officeDocument/2006/relationships/slide" Target="slides/slide4.xml"/><Relationship Id="rId11" Type="http://schemas.openxmlformats.org/officeDocument/2006/relationships/slideMaster" Target="slideMasters/slideMaster8.xml"/><Relationship Id="rId32" Type="http://schemas.openxmlformats.org/officeDocument/2006/relationships/slide" Target="slides/slide20.xml"/><Relationship Id="rId37" Type="http://schemas.openxmlformats.org/officeDocument/2006/relationships/slide" Target="slides/slide25.xml"/><Relationship Id="rId53" Type="http://schemas.openxmlformats.org/officeDocument/2006/relationships/slide" Target="slides/slide41.xml"/><Relationship Id="rId58" Type="http://schemas.openxmlformats.org/officeDocument/2006/relationships/slide" Target="slides/slide46.xml"/><Relationship Id="rId74" Type="http://schemas.openxmlformats.org/officeDocument/2006/relationships/slide" Target="slides/slide62.xml"/><Relationship Id="rId79" Type="http://schemas.openxmlformats.org/officeDocument/2006/relationships/slide" Target="slides/slide67.xml"/><Relationship Id="rId5" Type="http://schemas.openxmlformats.org/officeDocument/2006/relationships/slideMaster" Target="slideMasters/slideMaster2.xml"/><Relationship Id="rId90" Type="http://schemas.openxmlformats.org/officeDocument/2006/relationships/slide" Target="slides/slide78.xml"/><Relationship Id="rId95" Type="http://schemas.openxmlformats.org/officeDocument/2006/relationships/presProps" Target="presProps.xml"/><Relationship Id="rId22" Type="http://schemas.openxmlformats.org/officeDocument/2006/relationships/slide" Target="slides/slide10.xml"/><Relationship Id="rId27" Type="http://schemas.openxmlformats.org/officeDocument/2006/relationships/slide" Target="slides/slide15.xml"/><Relationship Id="rId43" Type="http://schemas.openxmlformats.org/officeDocument/2006/relationships/slide" Target="slides/slide31.xml"/><Relationship Id="rId48" Type="http://schemas.openxmlformats.org/officeDocument/2006/relationships/slide" Target="slides/slide36.xml"/><Relationship Id="rId64" Type="http://schemas.openxmlformats.org/officeDocument/2006/relationships/slide" Target="slides/slide52.xml"/><Relationship Id="rId69" Type="http://schemas.openxmlformats.org/officeDocument/2006/relationships/slide" Target="slides/slide57.xml"/><Relationship Id="rId80" Type="http://schemas.openxmlformats.org/officeDocument/2006/relationships/slide" Target="slides/slide68.xml"/><Relationship Id="rId85" Type="http://schemas.openxmlformats.org/officeDocument/2006/relationships/slide" Target="slides/slide73.xml"/><Relationship Id="rId3" Type="http://schemas.openxmlformats.org/officeDocument/2006/relationships/customXml" Target="../customXml/item3.xml"/><Relationship Id="rId12" Type="http://schemas.openxmlformats.org/officeDocument/2006/relationships/slideMaster" Target="slideMasters/slideMaster9.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slide" Target="slides/slide63.xml"/><Relationship Id="rId83" Type="http://schemas.openxmlformats.org/officeDocument/2006/relationships/slide" Target="slides/slide71.xml"/><Relationship Id="rId88" Type="http://schemas.openxmlformats.org/officeDocument/2006/relationships/slide" Target="slides/slide76.xml"/><Relationship Id="rId91" Type="http://schemas.openxmlformats.org/officeDocument/2006/relationships/slide" Target="slides/slide79.xml"/><Relationship Id="rId9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slideMaster" Target="slideMasters/slideMaster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slide" Target="slides/slide61.xml"/><Relationship Id="rId78" Type="http://schemas.openxmlformats.org/officeDocument/2006/relationships/slide" Target="slides/slide66.xml"/><Relationship Id="rId81" Type="http://schemas.openxmlformats.org/officeDocument/2006/relationships/slide" Target="slides/slide69.xml"/><Relationship Id="rId86" Type="http://schemas.openxmlformats.org/officeDocument/2006/relationships/slide" Target="slides/slide74.xml"/><Relationship Id="rId9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 Id="rId34" Type="http://schemas.openxmlformats.org/officeDocument/2006/relationships/slide" Target="slides/slide22.xml"/><Relationship Id="rId50" Type="http://schemas.openxmlformats.org/officeDocument/2006/relationships/slide" Target="slides/slide38.xml"/><Relationship Id="rId55" Type="http://schemas.openxmlformats.org/officeDocument/2006/relationships/slide" Target="slides/slide43.xml"/><Relationship Id="rId76" Type="http://schemas.openxmlformats.org/officeDocument/2006/relationships/slide" Target="slides/slide64.xml"/><Relationship Id="rId97" Type="http://schemas.openxmlformats.org/officeDocument/2006/relationships/theme" Target="theme/theme1.xml"/><Relationship Id="rId7" Type="http://schemas.openxmlformats.org/officeDocument/2006/relationships/slideMaster" Target="slideMasters/slideMaster4.xml"/><Relationship Id="rId71" Type="http://schemas.openxmlformats.org/officeDocument/2006/relationships/slide" Target="slides/slide59.xml"/><Relationship Id="rId92" Type="http://schemas.openxmlformats.org/officeDocument/2006/relationships/notesMaster" Target="notesMasters/notesMaster1.xml"/><Relationship Id="rId2" Type="http://schemas.openxmlformats.org/officeDocument/2006/relationships/customXml" Target="../customXml/item2.xml"/><Relationship Id="rId29" Type="http://schemas.openxmlformats.org/officeDocument/2006/relationships/slide" Target="slides/slide17.xml"/><Relationship Id="rId24" Type="http://schemas.openxmlformats.org/officeDocument/2006/relationships/slide" Target="slides/slide12.xml"/><Relationship Id="rId40" Type="http://schemas.openxmlformats.org/officeDocument/2006/relationships/slide" Target="slides/slide28.xml"/><Relationship Id="rId45" Type="http://schemas.openxmlformats.org/officeDocument/2006/relationships/slide" Target="slides/slide33.xml"/><Relationship Id="rId66" Type="http://schemas.openxmlformats.org/officeDocument/2006/relationships/slide" Target="slides/slide54.xml"/><Relationship Id="rId87" Type="http://schemas.openxmlformats.org/officeDocument/2006/relationships/slide" Target="slides/slide75.xml"/><Relationship Id="rId61" Type="http://schemas.openxmlformats.org/officeDocument/2006/relationships/slide" Target="slides/slide49.xml"/><Relationship Id="rId82" Type="http://schemas.openxmlformats.org/officeDocument/2006/relationships/slide" Target="slides/slide70.xml"/><Relationship Id="rId19" Type="http://schemas.openxmlformats.org/officeDocument/2006/relationships/slide" Target="slides/slide7.xml"/><Relationship Id="rId14" Type="http://schemas.openxmlformats.org/officeDocument/2006/relationships/slide" Target="slides/slide2.xml"/><Relationship Id="rId30" Type="http://schemas.openxmlformats.org/officeDocument/2006/relationships/slide" Target="slides/slide18.xml"/><Relationship Id="rId35" Type="http://schemas.openxmlformats.org/officeDocument/2006/relationships/slide" Target="slides/slide23.xml"/><Relationship Id="rId56" Type="http://schemas.openxmlformats.org/officeDocument/2006/relationships/slide" Target="slides/slide44.xml"/><Relationship Id="rId77" Type="http://schemas.openxmlformats.org/officeDocument/2006/relationships/slide" Target="slides/slide65.xml"/><Relationship Id="rId8" Type="http://schemas.openxmlformats.org/officeDocument/2006/relationships/slideMaster" Target="slideMasters/slideMaster5.xml"/><Relationship Id="rId51" Type="http://schemas.openxmlformats.org/officeDocument/2006/relationships/slide" Target="slides/slide39.xml"/><Relationship Id="rId72" Type="http://schemas.openxmlformats.org/officeDocument/2006/relationships/slide" Target="slides/slide60.xml"/><Relationship Id="rId93" Type="http://schemas.openxmlformats.org/officeDocument/2006/relationships/handoutMaster" Target="handoutMasters/handoutMaster1.xml"/><Relationship Id="rId9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4"/>
            <a:ext cx="3105997" cy="2289063"/>
          </a:xfrm>
          <a:prstGeom prst="rect">
            <a:avLst/>
          </a:prstGeom>
        </p:spPr>
        <p:txBody>
          <a:bodyPr vert="horz" lIns="168743" tIns="84372" rIns="168743" bIns="84372" rtlCol="0"/>
          <a:lstStyle>
            <a:lvl1pPr algn="l">
              <a:defRPr sz="2200"/>
            </a:lvl1pPr>
          </a:lstStyle>
          <a:p>
            <a:endParaRPr lang="en-US" dirty="0"/>
          </a:p>
        </p:txBody>
      </p:sp>
      <p:sp>
        <p:nvSpPr>
          <p:cNvPr id="3" name="Date Placeholder 2"/>
          <p:cNvSpPr>
            <a:spLocks noGrp="1"/>
          </p:cNvSpPr>
          <p:nvPr>
            <p:ph type="dt" sz="quarter" idx="1"/>
          </p:nvPr>
        </p:nvSpPr>
        <p:spPr>
          <a:xfrm>
            <a:off x="4058568" y="4"/>
            <a:ext cx="3105997" cy="2289063"/>
          </a:xfrm>
          <a:prstGeom prst="rect">
            <a:avLst/>
          </a:prstGeom>
        </p:spPr>
        <p:txBody>
          <a:bodyPr vert="horz" lIns="168743" tIns="84372" rIns="168743" bIns="84372" rtlCol="0"/>
          <a:lstStyle>
            <a:lvl1pPr algn="r">
              <a:defRPr sz="2200"/>
            </a:lvl1pPr>
          </a:lstStyle>
          <a:p>
            <a:fld id="{FE8BC880-2D1E-4C9A-B5DC-F31076093B14}" type="datetimeFigureOut">
              <a:rPr lang="en-US" smtClean="0"/>
              <a:t>6/6/21</a:t>
            </a:fld>
            <a:endParaRPr lang="en-US" dirty="0"/>
          </a:p>
        </p:txBody>
      </p:sp>
      <p:sp>
        <p:nvSpPr>
          <p:cNvPr id="4" name="Footer Placeholder 3"/>
          <p:cNvSpPr>
            <a:spLocks noGrp="1"/>
          </p:cNvSpPr>
          <p:nvPr>
            <p:ph type="ftr" sz="quarter" idx="2"/>
          </p:nvPr>
        </p:nvSpPr>
        <p:spPr>
          <a:xfrm>
            <a:off x="1" y="43305345"/>
            <a:ext cx="3105997" cy="2289063"/>
          </a:xfrm>
          <a:prstGeom prst="rect">
            <a:avLst/>
          </a:prstGeom>
        </p:spPr>
        <p:txBody>
          <a:bodyPr vert="horz" lIns="168743" tIns="84372" rIns="168743" bIns="84372" rtlCol="0" anchor="b"/>
          <a:lstStyle>
            <a:lvl1pPr algn="l">
              <a:defRPr sz="2200"/>
            </a:lvl1pPr>
          </a:lstStyle>
          <a:p>
            <a:endParaRPr lang="en-US" dirty="0"/>
          </a:p>
        </p:txBody>
      </p:sp>
      <p:sp>
        <p:nvSpPr>
          <p:cNvPr id="5" name="Slide Number Placeholder 4"/>
          <p:cNvSpPr>
            <a:spLocks noGrp="1"/>
          </p:cNvSpPr>
          <p:nvPr>
            <p:ph type="sldNum" sz="quarter" idx="3"/>
          </p:nvPr>
        </p:nvSpPr>
        <p:spPr>
          <a:xfrm>
            <a:off x="4058568" y="43305345"/>
            <a:ext cx="3105997" cy="2289063"/>
          </a:xfrm>
          <a:prstGeom prst="rect">
            <a:avLst/>
          </a:prstGeom>
        </p:spPr>
        <p:txBody>
          <a:bodyPr vert="horz" lIns="168743" tIns="84372" rIns="168743" bIns="84372" rtlCol="0" anchor="b"/>
          <a:lstStyle>
            <a:lvl1pPr algn="r">
              <a:defRPr sz="2200"/>
            </a:lvl1pPr>
          </a:lstStyle>
          <a:p>
            <a:fld id="{D922E7A9-75C9-4555-8C0D-E2B7949866CA}" type="slidenum">
              <a:rPr lang="en-US" smtClean="0"/>
              <a:t>‹#›</a:t>
            </a:fld>
            <a:endParaRPr lang="en-US" dirty="0"/>
          </a:p>
        </p:txBody>
      </p:sp>
    </p:spTree>
    <p:extLst>
      <p:ext uri="{BB962C8B-B14F-4D97-AF65-F5344CB8AC3E}">
        <p14:creationId xmlns:p14="http://schemas.microsoft.com/office/powerpoint/2010/main" val="35013196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05348" cy="2279720"/>
          </a:xfrm>
          <a:prstGeom prst="rect">
            <a:avLst/>
          </a:prstGeom>
        </p:spPr>
        <p:txBody>
          <a:bodyPr vert="horz" lIns="171949" tIns="85975" rIns="171949" bIns="85975" rtlCol="0"/>
          <a:lstStyle>
            <a:lvl1pPr algn="l">
              <a:defRPr sz="2200"/>
            </a:lvl1pPr>
          </a:lstStyle>
          <a:p>
            <a:endParaRPr lang="en-US" dirty="0"/>
          </a:p>
        </p:txBody>
      </p:sp>
      <p:sp>
        <p:nvSpPr>
          <p:cNvPr id="3" name="Date Placeholder 2"/>
          <p:cNvSpPr>
            <a:spLocks noGrp="1"/>
          </p:cNvSpPr>
          <p:nvPr>
            <p:ph type="dt" idx="1"/>
          </p:nvPr>
        </p:nvSpPr>
        <p:spPr>
          <a:xfrm>
            <a:off x="4059181" y="1"/>
            <a:ext cx="3105348" cy="2279720"/>
          </a:xfrm>
          <a:prstGeom prst="rect">
            <a:avLst/>
          </a:prstGeom>
        </p:spPr>
        <p:txBody>
          <a:bodyPr vert="horz" lIns="171949" tIns="85975" rIns="171949" bIns="85975" rtlCol="0"/>
          <a:lstStyle>
            <a:lvl1pPr algn="r">
              <a:defRPr sz="2200"/>
            </a:lvl1pPr>
          </a:lstStyle>
          <a:p>
            <a:fld id="{CF2C164A-7038-42D0-953C-2EB4816D4C81}" type="datetimeFigureOut">
              <a:rPr lang="en-US" smtClean="0"/>
              <a:pPr/>
              <a:t>6/6/21</a:t>
            </a:fld>
            <a:endParaRPr lang="en-US" dirty="0"/>
          </a:p>
        </p:txBody>
      </p:sp>
      <p:sp>
        <p:nvSpPr>
          <p:cNvPr id="4" name="Slide Image Placeholder 3"/>
          <p:cNvSpPr>
            <a:spLocks noGrp="1" noRot="1" noChangeAspect="1"/>
          </p:cNvSpPr>
          <p:nvPr>
            <p:ph type="sldImg" idx="2"/>
          </p:nvPr>
        </p:nvSpPr>
        <p:spPr>
          <a:xfrm>
            <a:off x="-11615738" y="3417888"/>
            <a:ext cx="30397451" cy="17098962"/>
          </a:xfrm>
          <a:prstGeom prst="rect">
            <a:avLst/>
          </a:prstGeom>
          <a:noFill/>
          <a:ln w="12700">
            <a:solidFill>
              <a:prstClr val="black"/>
            </a:solidFill>
          </a:ln>
        </p:spPr>
        <p:txBody>
          <a:bodyPr vert="horz" lIns="171949" tIns="85975" rIns="171949" bIns="85975" rtlCol="0" anchor="ctr"/>
          <a:lstStyle/>
          <a:p>
            <a:endParaRPr lang="en-US" dirty="0"/>
          </a:p>
        </p:txBody>
      </p:sp>
      <p:sp>
        <p:nvSpPr>
          <p:cNvPr id="6" name="Footer Placeholder 5"/>
          <p:cNvSpPr>
            <a:spLocks noGrp="1"/>
          </p:cNvSpPr>
          <p:nvPr>
            <p:ph type="ftr" sz="quarter" idx="4"/>
          </p:nvPr>
        </p:nvSpPr>
        <p:spPr>
          <a:xfrm>
            <a:off x="0" y="43306773"/>
            <a:ext cx="3105348" cy="2279720"/>
          </a:xfrm>
          <a:prstGeom prst="rect">
            <a:avLst/>
          </a:prstGeom>
        </p:spPr>
        <p:txBody>
          <a:bodyPr vert="horz" lIns="171949" tIns="85975" rIns="171949" bIns="85975" rtlCol="0" anchor="b"/>
          <a:lstStyle>
            <a:lvl1pPr algn="l">
              <a:defRPr sz="2200"/>
            </a:lvl1pPr>
          </a:lstStyle>
          <a:p>
            <a:endParaRPr lang="en-US" dirty="0"/>
          </a:p>
        </p:txBody>
      </p:sp>
      <p:sp>
        <p:nvSpPr>
          <p:cNvPr id="7" name="Slide Number Placeholder 6"/>
          <p:cNvSpPr>
            <a:spLocks noGrp="1"/>
          </p:cNvSpPr>
          <p:nvPr>
            <p:ph type="sldNum" sz="quarter" idx="5"/>
          </p:nvPr>
        </p:nvSpPr>
        <p:spPr>
          <a:xfrm>
            <a:off x="4059181" y="43306773"/>
            <a:ext cx="3105348" cy="2279720"/>
          </a:xfrm>
          <a:prstGeom prst="rect">
            <a:avLst/>
          </a:prstGeom>
        </p:spPr>
        <p:txBody>
          <a:bodyPr vert="horz" lIns="171949" tIns="85975" rIns="171949" bIns="85975" rtlCol="0" anchor="b"/>
          <a:lstStyle>
            <a:lvl1pPr algn="r">
              <a:defRPr sz="2200"/>
            </a:lvl1pPr>
          </a:lstStyle>
          <a:p>
            <a:fld id="{F6DA9C80-B631-4EC4-8253-F63CFD0157DF}" type="slidenum">
              <a:rPr lang="en-US" smtClean="0"/>
              <a:pPr/>
              <a:t>‹#›</a:t>
            </a:fld>
            <a:endParaRPr lang="en-US" dirty="0"/>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3627" rtl="0" eaLnBrk="1" latinLnBrk="0" hangingPunct="1">
      <a:defRPr sz="1200" kern="1200">
        <a:solidFill>
          <a:schemeClr val="tx1"/>
        </a:solidFill>
        <a:latin typeface="+mn-lt"/>
        <a:ea typeface="+mn-ea"/>
        <a:cs typeface="+mn-cs"/>
      </a:defRPr>
    </a:lvl1pPr>
    <a:lvl2pPr marL="456814" algn="l" defTabSz="913627" rtl="0" eaLnBrk="1" latinLnBrk="0" hangingPunct="1">
      <a:defRPr sz="1200" kern="1200">
        <a:solidFill>
          <a:schemeClr val="tx1"/>
        </a:solidFill>
        <a:latin typeface="+mn-lt"/>
        <a:ea typeface="+mn-ea"/>
        <a:cs typeface="+mn-cs"/>
      </a:defRPr>
    </a:lvl2pPr>
    <a:lvl3pPr marL="913627" algn="l" defTabSz="913627" rtl="0" eaLnBrk="1" latinLnBrk="0" hangingPunct="1">
      <a:defRPr sz="1200" kern="1200">
        <a:solidFill>
          <a:schemeClr val="tx1"/>
        </a:solidFill>
        <a:latin typeface="+mn-lt"/>
        <a:ea typeface="+mn-ea"/>
        <a:cs typeface="+mn-cs"/>
      </a:defRPr>
    </a:lvl3pPr>
    <a:lvl4pPr marL="1370439" algn="l" defTabSz="913627" rtl="0" eaLnBrk="1" latinLnBrk="0" hangingPunct="1">
      <a:defRPr sz="1200" kern="1200">
        <a:solidFill>
          <a:schemeClr val="tx1"/>
        </a:solidFill>
        <a:latin typeface="+mn-lt"/>
        <a:ea typeface="+mn-ea"/>
        <a:cs typeface="+mn-cs"/>
      </a:defRPr>
    </a:lvl4pPr>
    <a:lvl5pPr marL="1827250" algn="l" defTabSz="913627" rtl="0" eaLnBrk="1" latinLnBrk="0" hangingPunct="1">
      <a:defRPr sz="1200" kern="1200">
        <a:solidFill>
          <a:schemeClr val="tx1"/>
        </a:solidFill>
        <a:latin typeface="+mn-lt"/>
        <a:ea typeface="+mn-ea"/>
        <a:cs typeface="+mn-cs"/>
      </a:defRPr>
    </a:lvl5pPr>
    <a:lvl6pPr marL="2284063" algn="l" defTabSz="913627" rtl="0" eaLnBrk="1" latinLnBrk="0" hangingPunct="1">
      <a:defRPr sz="1200" kern="1200">
        <a:solidFill>
          <a:schemeClr val="tx1"/>
        </a:solidFill>
        <a:latin typeface="+mn-lt"/>
        <a:ea typeface="+mn-ea"/>
        <a:cs typeface="+mn-cs"/>
      </a:defRPr>
    </a:lvl6pPr>
    <a:lvl7pPr marL="2740877" algn="l" defTabSz="913627" rtl="0" eaLnBrk="1" latinLnBrk="0" hangingPunct="1">
      <a:defRPr sz="1200" kern="1200">
        <a:solidFill>
          <a:schemeClr val="tx1"/>
        </a:solidFill>
        <a:latin typeface="+mn-lt"/>
        <a:ea typeface="+mn-ea"/>
        <a:cs typeface="+mn-cs"/>
      </a:defRPr>
    </a:lvl7pPr>
    <a:lvl8pPr marL="3197688" algn="l" defTabSz="913627" rtl="0" eaLnBrk="1" latinLnBrk="0" hangingPunct="1">
      <a:defRPr sz="1200" kern="1200">
        <a:solidFill>
          <a:schemeClr val="tx1"/>
        </a:solidFill>
        <a:latin typeface="+mn-lt"/>
        <a:ea typeface="+mn-ea"/>
        <a:cs typeface="+mn-cs"/>
      </a:defRPr>
    </a:lvl8pPr>
    <a:lvl9pPr marL="3654501" algn="l" defTabSz="9136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6619" y="21657344"/>
            <a:ext cx="5732949" cy="20517481"/>
          </a:xfrm>
          <a:prstGeom prst="rect">
            <a:avLst/>
          </a:prstGeom>
        </p:spPr>
        <p:txBody>
          <a:bodyPr lIns="171949" tIns="85975" rIns="171949" bIns="85975"/>
          <a:lstStyle/>
          <a:p>
            <a:endParaRPr lang="en-US" dirty="0">
              <a:cs typeface="Calibri"/>
            </a:endParaRPr>
          </a:p>
        </p:txBody>
      </p:sp>
      <p:sp>
        <p:nvSpPr>
          <p:cNvPr id="4" name="Slide Number Placeholder 3"/>
          <p:cNvSpPr>
            <a:spLocks noGrp="1"/>
          </p:cNvSpPr>
          <p:nvPr>
            <p:ph type="sldNum" sz="quarter" idx="10"/>
          </p:nvPr>
        </p:nvSpPr>
        <p:spPr/>
        <p:txBody>
          <a:bodyPr/>
          <a:lstStyle/>
          <a:p>
            <a:fld id="{F6DA9C80-B631-4EC4-8253-F63CFD0157DF}" type="slidenum">
              <a:rPr lang="en-US" smtClean="0"/>
              <a:pPr/>
              <a:t>1</a:t>
            </a:fld>
            <a:endParaRPr lang="en-US" dirty="0"/>
          </a:p>
        </p:txBody>
      </p:sp>
    </p:spTree>
    <p:extLst>
      <p:ext uri="{BB962C8B-B14F-4D97-AF65-F5344CB8AC3E}">
        <p14:creationId xmlns:p14="http://schemas.microsoft.com/office/powerpoint/2010/main" val="358730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15015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145807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825705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310692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020097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3403251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6078852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97736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4127975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881122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1119123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8332578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1677468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1752752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8399014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5019598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7796155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2882997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5101460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9085320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423520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r>
              <a:rPr lang="en-US" sz="1800" u="sng" dirty="0">
                <a:latin typeface="Arial" panose="020B0604020202020204" pitchFamily="34" charset="0"/>
                <a:cs typeface="Arial" panose="020B0604020202020204" pitchFamily="34" charset="0"/>
              </a:rPr>
              <a:t>District Acronyms and Full Names</a:t>
            </a:r>
          </a:p>
          <a:p>
            <a:r>
              <a:rPr lang="en-US" sz="1800" dirty="0">
                <a:latin typeface="Arial" panose="020B0604020202020204" pitchFamily="34" charset="0"/>
                <a:cs typeface="Arial" panose="020B0604020202020204" pitchFamily="34" charset="0"/>
              </a:rPr>
              <a:t>R-1L</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Single-Family, Low-Density)</a:t>
            </a:r>
          </a:p>
          <a:p>
            <a:r>
              <a:rPr lang="en-US" sz="1800" dirty="0">
                <a:latin typeface="Arial" panose="020B0604020202020204" pitchFamily="34" charset="0"/>
                <a:cs typeface="Arial" panose="020B0604020202020204" pitchFamily="34" charset="0"/>
              </a:rPr>
              <a:t>R-1M</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Single-Family, Medium-Density)</a:t>
            </a:r>
          </a:p>
          <a:p>
            <a:r>
              <a:rPr lang="en-US" sz="1800" dirty="0">
                <a:latin typeface="Arial" panose="020B0604020202020204" pitchFamily="34" charset="0"/>
                <a:cs typeface="Arial" panose="020B0604020202020204" pitchFamily="34" charset="0"/>
              </a:rPr>
              <a:t>R-2</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Two-Family)</a:t>
            </a:r>
          </a:p>
          <a:p>
            <a:r>
              <a:rPr lang="en-US" sz="1800" dirty="0">
                <a:latin typeface="Arial" panose="020B0604020202020204" pitchFamily="34" charset="0"/>
                <a:cs typeface="Arial" panose="020B0604020202020204" pitchFamily="34" charset="0"/>
              </a:rPr>
              <a:t>R-T</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Townhouse)</a:t>
            </a:r>
          </a:p>
          <a:p>
            <a:r>
              <a:rPr lang="en-US" sz="1800" dirty="0">
                <a:latin typeface="Arial" panose="020B0604020202020204" pitchFamily="34" charset="0"/>
                <a:cs typeface="Arial" panose="020B0604020202020204" pitchFamily="34" charset="0"/>
              </a:rPr>
              <a:t>R-M</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Multi-Family)</a:t>
            </a:r>
          </a:p>
          <a:p>
            <a:r>
              <a:rPr lang="en-US" sz="1800" dirty="0">
                <a:latin typeface="Arial" panose="020B0604020202020204" pitchFamily="34" charset="0"/>
                <a:cs typeface="Arial" panose="020B0604020202020204" pitchFamily="34" charset="0"/>
              </a:rPr>
              <a:t>R-V</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Residential Village)</a:t>
            </a:r>
          </a:p>
          <a:p>
            <a:r>
              <a:rPr lang="en-US" sz="1800" dirty="0">
                <a:latin typeface="Arial" panose="020B0604020202020204" pitchFamily="34" charset="0"/>
                <a:cs typeface="Arial" panose="020B0604020202020204" pitchFamily="34" charset="0"/>
              </a:rPr>
              <a:t>MU-NE</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Neighborhood Edge)</a:t>
            </a:r>
          </a:p>
          <a:p>
            <a:r>
              <a:rPr lang="en-US" sz="1800" dirty="0">
                <a:latin typeface="Arial" panose="020B0604020202020204" pitchFamily="34" charset="0"/>
                <a:cs typeface="Arial" panose="020B0604020202020204" pitchFamily="34" charset="0"/>
              </a:rPr>
              <a:t>MU-NC</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Neighborhood Center)</a:t>
            </a:r>
          </a:p>
          <a:p>
            <a:r>
              <a:rPr lang="en-US" sz="1800" dirty="0">
                <a:latin typeface="Arial" panose="020B0604020202020204" pitchFamily="34" charset="0"/>
                <a:cs typeface="Arial" panose="020B0604020202020204" pitchFamily="34" charset="0"/>
              </a:rPr>
              <a:t>MU-CU</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Community Urban)</a:t>
            </a:r>
          </a:p>
          <a:p>
            <a:r>
              <a:rPr lang="en-US" sz="1800" dirty="0">
                <a:latin typeface="Arial" panose="020B0604020202020204" pitchFamily="34" charset="0"/>
                <a:cs typeface="Arial" panose="020B0604020202020204" pitchFamily="34" charset="0"/>
              </a:rPr>
              <a:t>MU-CH</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Community Highway)</a:t>
            </a:r>
          </a:p>
          <a:p>
            <a:r>
              <a:rPr lang="en-US" sz="1800" dirty="0">
                <a:latin typeface="Arial" panose="020B0604020202020204" pitchFamily="34" charset="0"/>
                <a:cs typeface="Arial" panose="020B0604020202020204" pitchFamily="34" charset="0"/>
              </a:rPr>
              <a:t>MU-CI</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Campus/Institutional)</a:t>
            </a:r>
          </a:p>
          <a:p>
            <a:r>
              <a:rPr lang="en-US" sz="1800" dirty="0">
                <a:latin typeface="Arial" panose="020B0604020202020204" pitchFamily="34" charset="0"/>
                <a:cs typeface="Arial" panose="020B0604020202020204" pitchFamily="34" charset="0"/>
              </a:rPr>
              <a:t>MU-DT</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Downtown)</a:t>
            </a:r>
          </a:p>
          <a:p>
            <a:r>
              <a:rPr lang="en-US" sz="1800" dirty="0">
                <a:latin typeface="Arial" panose="020B0604020202020204" pitchFamily="34" charset="0"/>
                <a:cs typeface="Arial" panose="020B0604020202020204" pitchFamily="34" charset="0"/>
              </a:rPr>
              <a:t>MU-FW</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Form-Based Warehouse)</a:t>
            </a:r>
          </a:p>
          <a:p>
            <a:r>
              <a:rPr lang="en-US" sz="1800" dirty="0">
                <a:latin typeface="Arial" panose="020B0604020202020204" pitchFamily="34" charset="0"/>
                <a:cs typeface="Arial" panose="020B0604020202020204" pitchFamily="34" charset="0"/>
              </a:rPr>
              <a:t>MU-FC</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Form-Based Central Avenue)</a:t>
            </a:r>
          </a:p>
          <a:p>
            <a:r>
              <a:rPr lang="en-US" sz="1800" dirty="0">
                <a:latin typeface="Arial" panose="020B0604020202020204" pitchFamily="34" charset="0"/>
                <a:cs typeface="Arial" panose="020B0604020202020204" pitchFamily="34" charset="0"/>
              </a:rPr>
              <a:t>MU-FS</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Form-Based South End)</a:t>
            </a:r>
          </a:p>
          <a:p>
            <a:r>
              <a:rPr lang="en-US" sz="1800" dirty="0">
                <a:latin typeface="Arial" panose="020B0604020202020204" pitchFamily="34" charset="0"/>
                <a:cs typeface="Arial" panose="020B0604020202020204" pitchFamily="34" charset="0"/>
              </a:rPr>
              <a:t>MU-FM</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Mixed-Use Form-Based Midtown)</a:t>
            </a:r>
          </a:p>
          <a:p>
            <a:r>
              <a:rPr lang="en-US" sz="1800" dirty="0">
                <a:latin typeface="Arial" panose="020B0604020202020204" pitchFamily="34" charset="0"/>
                <a:cs typeface="Arial" panose="020B0604020202020204" pitchFamily="34" charset="0"/>
              </a:rPr>
              <a:t>I-1</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Light Industrial)</a:t>
            </a:r>
          </a:p>
          <a:p>
            <a:r>
              <a:rPr lang="en-US" sz="1800" dirty="0">
                <a:latin typeface="Arial" panose="020B0604020202020204" pitchFamily="34" charset="0"/>
                <a:cs typeface="Arial" panose="020B0604020202020204" pitchFamily="34" charset="0"/>
              </a:rPr>
              <a:t>I-2</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General Industrial)</a:t>
            </a:r>
          </a:p>
          <a:p>
            <a:r>
              <a:rPr lang="en-US" sz="1800" dirty="0">
                <a:latin typeface="Arial" panose="020B0604020202020204" pitchFamily="34" charset="0"/>
                <a:cs typeface="Arial" panose="020B0604020202020204" pitchFamily="34" charset="0"/>
              </a:rPr>
              <a:t>LC</a:t>
            </a:r>
            <a:r>
              <a:rPr lang="en-US" sz="1800" baseline="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Land Conservation)</a:t>
            </a:r>
          </a:p>
          <a:p>
            <a:endParaRPr lang="en-US" sz="1800" dirty="0">
              <a:latin typeface="Arial" panose="020B0604020202020204" pitchFamily="34" charset="0"/>
              <a:cs typeface="Arial" panose="020B0604020202020204" pitchFamily="34" charset="0"/>
            </a:endParaRPr>
          </a:p>
          <a:p>
            <a:r>
              <a:rPr lang="en-US" sz="1800" u="sng" dirty="0">
                <a:latin typeface="Arial" panose="020B0604020202020204" pitchFamily="34" charset="0"/>
                <a:cs typeface="Arial" panose="020B0604020202020204" pitchFamily="34" charset="0"/>
              </a:rPr>
              <a:t>Application Types and USDO References</a:t>
            </a:r>
          </a:p>
          <a:p>
            <a:pPr marL="0" marR="0" lvl="0" indent="0" algn="l" defTabSz="913627" rtl="0" eaLnBrk="1" fontAlgn="t" latinLnBrk="0" hangingPunct="1">
              <a:lnSpc>
                <a:spcPct val="100000"/>
              </a:lnSpc>
              <a:spcBef>
                <a:spcPts val="0"/>
              </a:spcBef>
              <a:spcAft>
                <a:spcPts val="0"/>
              </a:spcAft>
              <a:buClrTx/>
              <a:buSzTx/>
              <a:buFontTx/>
              <a:buNone/>
              <a:tabLst/>
              <a:defRPr/>
            </a:pPr>
            <a:r>
              <a:rPr lang="en-US" sz="1800" dirty="0">
                <a:effectLst/>
              </a:rPr>
              <a:t>Major Development Plan Review -</a:t>
            </a:r>
            <a:r>
              <a:rPr lang="en-US" sz="1800" dirty="0">
                <a:solidFill>
                  <a:srgbClr val="07607D"/>
                </a:solidFill>
                <a:latin typeface="Arial" panose="020B0604020202020204"/>
              </a:rPr>
              <a:t>§375-505</a:t>
            </a:r>
            <a:r>
              <a:rPr lang="en-US" sz="1800" dirty="0">
                <a:effectLst/>
              </a:rPr>
              <a:t>(14)</a:t>
            </a:r>
          </a:p>
          <a:p>
            <a:pPr fontAlgn="t"/>
            <a:r>
              <a:rPr lang="en-US" sz="1800" dirty="0">
                <a:effectLst/>
              </a:rPr>
              <a:t>District Plan Approval -</a:t>
            </a:r>
            <a:r>
              <a:rPr lang="en-US" sz="1800" dirty="0">
                <a:solidFill>
                  <a:srgbClr val="07607D"/>
                </a:solidFill>
                <a:latin typeface="Arial" panose="020B0604020202020204"/>
              </a:rPr>
              <a:t>§375-505</a:t>
            </a:r>
            <a:r>
              <a:rPr lang="en-US" sz="1800" dirty="0">
                <a:effectLst/>
              </a:rPr>
              <a:t>(15)</a:t>
            </a:r>
          </a:p>
          <a:p>
            <a:pPr fontAlgn="t"/>
            <a:r>
              <a:rPr lang="en-US" sz="1800" dirty="0">
                <a:effectLst/>
              </a:rPr>
              <a:t>Conditional Use Permit -</a:t>
            </a:r>
            <a:r>
              <a:rPr lang="en-US" sz="1800" dirty="0">
                <a:solidFill>
                  <a:srgbClr val="07607D"/>
                </a:solidFill>
                <a:latin typeface="Arial" panose="020B0604020202020204"/>
              </a:rPr>
              <a:t>§375-505</a:t>
            </a:r>
            <a:r>
              <a:rPr lang="en-US" sz="1800" dirty="0">
                <a:effectLst/>
              </a:rPr>
              <a:t>(16)</a:t>
            </a:r>
          </a:p>
          <a:p>
            <a:pPr fontAlgn="t"/>
            <a:r>
              <a:rPr lang="en-US" sz="1800" dirty="0">
                <a:effectLst/>
              </a:rPr>
              <a:t>Demolition Review</a:t>
            </a:r>
            <a:r>
              <a:rPr lang="en-US" sz="1800" baseline="0" dirty="0">
                <a:effectLst/>
              </a:rPr>
              <a:t> </a:t>
            </a:r>
            <a:r>
              <a:rPr lang="en-US" sz="1800" dirty="0">
                <a:effectLst/>
              </a:rPr>
              <a:t>-</a:t>
            </a:r>
            <a:r>
              <a:rPr lang="en-US" sz="1800" dirty="0">
                <a:solidFill>
                  <a:srgbClr val="07607D"/>
                </a:solidFill>
                <a:latin typeface="Arial" panose="020B0604020202020204"/>
              </a:rPr>
              <a:t>§375-505</a:t>
            </a:r>
            <a:r>
              <a:rPr lang="en-US" sz="1800" dirty="0">
                <a:effectLst/>
              </a:rPr>
              <a:t>(17)</a:t>
            </a:r>
          </a:p>
          <a:p>
            <a:pPr fontAlgn="t"/>
            <a:r>
              <a:rPr lang="en-US" sz="1800" dirty="0">
                <a:effectLst/>
              </a:rPr>
              <a:t>Major</a:t>
            </a:r>
            <a:r>
              <a:rPr lang="en-US" sz="1800" baseline="0" dirty="0">
                <a:effectLst/>
              </a:rPr>
              <a:t> </a:t>
            </a:r>
            <a:r>
              <a:rPr lang="en-US" sz="1800" dirty="0">
                <a:effectLst/>
              </a:rPr>
              <a:t>Subdivision of Land(18)</a:t>
            </a:r>
          </a:p>
          <a:p>
            <a:pPr fontAlgn="t"/>
            <a:r>
              <a:rPr lang="en-US" sz="1800" dirty="0">
                <a:effectLst/>
              </a:rPr>
              <a:t>Major Certificate of Appropriateness -</a:t>
            </a:r>
            <a:r>
              <a:rPr lang="en-US" sz="1800" dirty="0">
                <a:solidFill>
                  <a:srgbClr val="07607D"/>
                </a:solidFill>
                <a:latin typeface="Arial" panose="020B0604020202020204"/>
              </a:rPr>
              <a:t>§375-505</a:t>
            </a:r>
            <a:r>
              <a:rPr lang="en-US" sz="1800" dirty="0">
                <a:effectLst/>
              </a:rPr>
              <a:t>(19)</a:t>
            </a:r>
          </a:p>
          <a:p>
            <a:pPr fontAlgn="t"/>
            <a:r>
              <a:rPr lang="en-US" sz="1800" dirty="0">
                <a:effectLst/>
              </a:rPr>
              <a:t>Design Review of Tall Buildings in MU-DT District -</a:t>
            </a:r>
            <a:r>
              <a:rPr lang="en-US" sz="1800" dirty="0">
                <a:solidFill>
                  <a:srgbClr val="07607D"/>
                </a:solidFill>
                <a:latin typeface="Arial" panose="020B0604020202020204"/>
              </a:rPr>
              <a:t>§375-505</a:t>
            </a:r>
            <a:r>
              <a:rPr lang="en-US" sz="1800" dirty="0">
                <a:effectLst/>
              </a:rPr>
              <a:t>(20)</a:t>
            </a:r>
          </a:p>
          <a:p>
            <a:pPr fontAlgn="t"/>
            <a:r>
              <a:rPr lang="en-US" sz="1800" dirty="0">
                <a:effectLst/>
              </a:rPr>
              <a:t>Area Variance -</a:t>
            </a:r>
            <a:r>
              <a:rPr lang="en-US" sz="1800" dirty="0">
                <a:solidFill>
                  <a:srgbClr val="07607D"/>
                </a:solidFill>
                <a:latin typeface="Arial" panose="020B0604020202020204"/>
              </a:rPr>
              <a:t>§375-505</a:t>
            </a:r>
            <a:r>
              <a:rPr lang="en-US" sz="1800" dirty="0">
                <a:effectLst/>
              </a:rPr>
              <a:t>(21)</a:t>
            </a:r>
          </a:p>
          <a:p>
            <a:pPr fontAlgn="t"/>
            <a:r>
              <a:rPr lang="en-US" sz="1800" dirty="0">
                <a:effectLst/>
              </a:rPr>
              <a:t>Use Variance -</a:t>
            </a:r>
            <a:r>
              <a:rPr lang="en-US" sz="1800" dirty="0">
                <a:solidFill>
                  <a:srgbClr val="07607D"/>
                </a:solidFill>
                <a:latin typeface="Arial" panose="020B0604020202020204"/>
              </a:rPr>
              <a:t>§375-505</a:t>
            </a:r>
            <a:r>
              <a:rPr lang="en-US" sz="1800" dirty="0">
                <a:effectLst/>
              </a:rPr>
              <a:t>(21)</a:t>
            </a:r>
          </a:p>
          <a:p>
            <a:pPr fontAlgn="t"/>
            <a:r>
              <a:rPr lang="en-US" sz="1800" dirty="0">
                <a:effectLst/>
              </a:rPr>
              <a:t>Floodplain Variance -</a:t>
            </a:r>
            <a:r>
              <a:rPr lang="en-US" sz="1800" dirty="0">
                <a:solidFill>
                  <a:srgbClr val="07607D"/>
                </a:solidFill>
                <a:latin typeface="Arial" panose="020B0604020202020204"/>
              </a:rPr>
              <a:t>§375-505</a:t>
            </a:r>
            <a:r>
              <a:rPr lang="en-US" sz="1800" dirty="0">
                <a:effectLst/>
              </a:rPr>
              <a:t>(22)</a:t>
            </a:r>
          </a:p>
          <a:p>
            <a:pPr fontAlgn="t"/>
            <a:r>
              <a:rPr lang="en-US" sz="1800" dirty="0">
                <a:effectLst/>
              </a:rPr>
              <a:t>Historic Property Hardship -</a:t>
            </a:r>
            <a:r>
              <a:rPr lang="en-US" sz="1800" dirty="0">
                <a:solidFill>
                  <a:srgbClr val="07607D"/>
                </a:solidFill>
                <a:latin typeface="Arial" panose="020B0604020202020204"/>
              </a:rPr>
              <a:t>§375-505</a:t>
            </a:r>
            <a:r>
              <a:rPr lang="en-US" sz="1800" dirty="0">
                <a:effectLst/>
              </a:rPr>
              <a:t>(23)</a:t>
            </a:r>
          </a:p>
          <a:p>
            <a:pPr fontAlgn="t"/>
            <a:r>
              <a:rPr lang="en-US" sz="1800" dirty="0">
                <a:effectLst/>
              </a:rPr>
              <a:t>Amendments to Zoning Map or USDO Text</a:t>
            </a:r>
            <a:r>
              <a:rPr lang="en-US" sz="1800" baseline="0" dirty="0">
                <a:effectLst/>
              </a:rPr>
              <a:t> </a:t>
            </a:r>
            <a:r>
              <a:rPr lang="en-US" sz="1800" dirty="0">
                <a:effectLst/>
              </a:rPr>
              <a:t>-</a:t>
            </a:r>
            <a:r>
              <a:rPr lang="en-US" sz="1800" dirty="0">
                <a:solidFill>
                  <a:srgbClr val="07607D"/>
                </a:solidFill>
                <a:latin typeface="Arial" panose="020B0604020202020204"/>
              </a:rPr>
              <a:t>§375-505</a:t>
            </a:r>
            <a:r>
              <a:rPr lang="en-US" sz="1800" dirty="0">
                <a:effectLst/>
              </a:rPr>
              <a:t>(24)</a:t>
            </a:r>
          </a:p>
          <a:p>
            <a:endParaRPr lang="en-US" sz="1800" u="sng"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6DA9C80-B631-4EC4-8253-F63CFD0157DF}" type="slidenum">
              <a:rPr lang="en-US" smtClean="0"/>
              <a:pPr/>
              <a:t>3</a:t>
            </a:fld>
            <a:endParaRPr lang="en-US" dirty="0"/>
          </a:p>
        </p:txBody>
      </p:sp>
    </p:spTree>
    <p:extLst>
      <p:ext uri="{BB962C8B-B14F-4D97-AF65-F5344CB8AC3E}">
        <p14:creationId xmlns:p14="http://schemas.microsoft.com/office/powerpoint/2010/main" val="33013286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57</a:t>
            </a:fld>
            <a:endParaRPr lang="en-US" dirty="0"/>
          </a:p>
        </p:txBody>
      </p:sp>
    </p:spTree>
    <p:extLst>
      <p:ext uri="{BB962C8B-B14F-4D97-AF65-F5344CB8AC3E}">
        <p14:creationId xmlns:p14="http://schemas.microsoft.com/office/powerpoint/2010/main" val="16772706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9711692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3098008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218919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sz="1800" u="sng"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F6DA9C80-B631-4EC4-8253-F63CFD0157DF}" type="slidenum">
              <a:rPr lang="en-US" smtClean="0"/>
              <a:pPr/>
              <a:t>64</a:t>
            </a:fld>
            <a:endParaRPr lang="en-US" dirty="0"/>
          </a:p>
        </p:txBody>
      </p:sp>
    </p:spTree>
    <p:extLst>
      <p:ext uri="{BB962C8B-B14F-4D97-AF65-F5344CB8AC3E}">
        <p14:creationId xmlns:p14="http://schemas.microsoft.com/office/powerpoint/2010/main" val="31343811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290146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0643885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57157163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1976394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69915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395906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474815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802555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1425304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2976122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a:xfrm>
            <a:off x="934720" y="4415790"/>
            <a:ext cx="5140960" cy="4183380"/>
          </a:xfrm>
          <a:prstGeom prst="rect">
            <a:avLst/>
          </a:prstGeom>
        </p:spPr>
        <p:txBody>
          <a:bodyPr/>
          <a:lstStyle/>
          <a:p>
            <a:endParaRPr lang="en-US" dirty="0"/>
          </a:p>
        </p:txBody>
      </p:sp>
    </p:spTree>
    <p:extLst>
      <p:ext uri="{BB962C8B-B14F-4D97-AF65-F5344CB8AC3E}">
        <p14:creationId xmlns:p14="http://schemas.microsoft.com/office/powerpoint/2010/main" val="3245855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D24D6-6125-8C4E-9973-B5BA54B95F16}"/>
              </a:ext>
            </a:extLst>
          </p:cNvPr>
          <p:cNvSpPr>
            <a:spLocks noGrp="1"/>
          </p:cNvSpPr>
          <p:nvPr>
            <p:ph type="title"/>
          </p:nvPr>
        </p:nvSpPr>
        <p:spPr/>
        <p:txBody>
          <a:bodyPr/>
          <a:lstStyle/>
          <a:p>
            <a:r>
              <a:rPr lang="en-US" dirty="0"/>
              <a:t>Click to edit Master title style</a:t>
            </a:r>
          </a:p>
        </p:txBody>
      </p:sp>
      <p:sp>
        <p:nvSpPr>
          <p:cNvPr id="7" name="Text Placeholder 6">
            <a:extLst>
              <a:ext uri="{FF2B5EF4-FFF2-40B4-BE49-F238E27FC236}">
                <a16:creationId xmlns:a16="http://schemas.microsoft.com/office/drawing/2014/main" id="{B66DDD45-C214-D94D-9449-CE046B07B2E0}"/>
              </a:ext>
            </a:extLst>
          </p:cNvPr>
          <p:cNvSpPr>
            <a:spLocks noGrp="1"/>
          </p:cNvSpPr>
          <p:nvPr>
            <p:ph type="body" sz="quarter" idx="12"/>
          </p:nvPr>
        </p:nvSpPr>
        <p:spPr>
          <a:xfrm>
            <a:off x="628650" y="2949575"/>
            <a:ext cx="7977188" cy="708025"/>
          </a:xfrm>
          <a:prstGeom prst="rect">
            <a:avLst/>
          </a:prstGeom>
        </p:spPr>
        <p:txBody>
          <a:bodyPr/>
          <a:lstStyle/>
          <a:p>
            <a:pPr lvl="0"/>
            <a:r>
              <a:rPr lang="en-US" dirty="0"/>
              <a:t>Click to edit Master text styles</a:t>
            </a:r>
          </a:p>
        </p:txBody>
      </p:sp>
      <p:sp>
        <p:nvSpPr>
          <p:cNvPr id="9" name="Text Placeholder 8">
            <a:extLst>
              <a:ext uri="{FF2B5EF4-FFF2-40B4-BE49-F238E27FC236}">
                <a16:creationId xmlns:a16="http://schemas.microsoft.com/office/drawing/2014/main" id="{AACEAB7F-5C8A-D642-9F09-CA1CFE69EAF7}"/>
              </a:ext>
            </a:extLst>
          </p:cNvPr>
          <p:cNvSpPr>
            <a:spLocks noGrp="1"/>
          </p:cNvSpPr>
          <p:nvPr>
            <p:ph type="body" sz="quarter" idx="13"/>
          </p:nvPr>
        </p:nvSpPr>
        <p:spPr>
          <a:xfrm>
            <a:off x="2958353" y="4078288"/>
            <a:ext cx="3182097" cy="923925"/>
          </a:xfrm>
          <a:prstGeom prst="rect">
            <a:avLst/>
          </a:prstGeom>
        </p:spPr>
        <p:txBody>
          <a:bodyPr/>
          <a:lstStyle>
            <a:lvl1pPr>
              <a:defRPr sz="2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a:t>
            </a:r>
          </a:p>
        </p:txBody>
      </p:sp>
    </p:spTree>
    <p:extLst>
      <p:ext uri="{BB962C8B-B14F-4D97-AF65-F5344CB8AC3E}">
        <p14:creationId xmlns:p14="http://schemas.microsoft.com/office/powerpoint/2010/main" val="161336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6814" indent="0">
              <a:buNone/>
              <a:defRPr sz="2800"/>
            </a:lvl2pPr>
            <a:lvl3pPr marL="913627" indent="0">
              <a:buNone/>
              <a:defRPr sz="2400"/>
            </a:lvl3pPr>
            <a:lvl4pPr marL="1370439" indent="0">
              <a:buNone/>
              <a:defRPr sz="2000"/>
            </a:lvl4pPr>
            <a:lvl5pPr marL="1827250" indent="0">
              <a:buNone/>
              <a:defRPr sz="2000"/>
            </a:lvl5pPr>
            <a:lvl6pPr marL="2284063" indent="0">
              <a:buNone/>
              <a:defRPr sz="2000"/>
            </a:lvl6pPr>
            <a:lvl7pPr marL="2740877" indent="0">
              <a:buNone/>
              <a:defRPr sz="2000"/>
            </a:lvl7pPr>
            <a:lvl8pPr marL="3197688" indent="0">
              <a:buNone/>
              <a:defRPr sz="2000"/>
            </a:lvl8pPr>
            <a:lvl9pPr marL="3654501" indent="0">
              <a:buNone/>
              <a:defRPr sz="2000"/>
            </a:lvl9pPr>
          </a:lstStyle>
          <a:p>
            <a:endParaRPr lang="en-US" dirty="0"/>
          </a:p>
        </p:txBody>
      </p:sp>
      <p:sp>
        <p:nvSpPr>
          <p:cNvPr id="4" name="Text Placeholder 3"/>
          <p:cNvSpPr>
            <a:spLocks noGrp="1"/>
          </p:cNvSpPr>
          <p:nvPr>
            <p:ph type="body" sz="half" idx="2"/>
          </p:nvPr>
        </p:nvSpPr>
        <p:spPr>
          <a:xfrm>
            <a:off x="1792288" y="4025901"/>
            <a:ext cx="5486400" cy="603250"/>
          </a:xfrm>
        </p:spPr>
        <p:txBody>
          <a:bodyPr/>
          <a:lstStyle>
            <a:lvl1pPr marL="0" indent="0">
              <a:buNone/>
              <a:defRPr sz="1400"/>
            </a:lvl1pPr>
            <a:lvl2pPr marL="456814" indent="0">
              <a:buNone/>
              <a:defRPr sz="1200"/>
            </a:lvl2pPr>
            <a:lvl3pPr marL="913627" indent="0">
              <a:buNone/>
              <a:defRPr sz="1000"/>
            </a:lvl3pPr>
            <a:lvl4pPr marL="1370439" indent="0">
              <a:buNone/>
              <a:defRPr sz="900"/>
            </a:lvl4pPr>
            <a:lvl5pPr marL="1827250" indent="0">
              <a:buNone/>
              <a:defRPr sz="900"/>
            </a:lvl5pPr>
            <a:lvl6pPr marL="2284063" indent="0">
              <a:buNone/>
              <a:defRPr sz="900"/>
            </a:lvl6pPr>
            <a:lvl7pPr marL="2740877" indent="0">
              <a:buNone/>
              <a:defRPr sz="900"/>
            </a:lvl7pPr>
            <a:lvl8pPr marL="3197688" indent="0">
              <a:buNone/>
              <a:defRPr sz="900"/>
            </a:lvl8pPr>
            <a:lvl9pPr marL="3654501" indent="0">
              <a:buNone/>
              <a:defRPr sz="900"/>
            </a:lvl9pPr>
          </a:lstStyle>
          <a:p>
            <a:pPr lvl="0"/>
            <a:r>
              <a:rPr lang="en-US"/>
              <a:t>Click to edit Master text styles</a:t>
            </a:r>
          </a:p>
        </p:txBody>
      </p:sp>
    </p:spTree>
    <p:extLst>
      <p:ext uri="{BB962C8B-B14F-4D97-AF65-F5344CB8AC3E}">
        <p14:creationId xmlns:p14="http://schemas.microsoft.com/office/powerpoint/2010/main" val="1798157729"/>
      </p:ext>
    </p:extLst>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ver Master">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9920349"/>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5" name="Shape 5"/>
          <p:cNvSpPr>
            <a:spLocks noGrp="1"/>
          </p:cNvSpPr>
          <p:nvPr>
            <p:ph type="title"/>
          </p:nvPr>
        </p:nvSpPr>
        <p:spPr>
          <a:xfrm>
            <a:off x="666750" y="862013"/>
            <a:ext cx="7810500" cy="1743075"/>
          </a:xfrm>
          <a:prstGeom prst="rect">
            <a:avLst/>
          </a:prstGeom>
        </p:spPr>
        <p:txBody>
          <a:bodyPr anchor="b"/>
          <a:lstStyle/>
          <a:p>
            <a:pPr lvl="0">
              <a:defRPr sz="1800">
                <a:solidFill>
                  <a:srgbClr val="000000"/>
                </a:solidFill>
              </a:defRPr>
            </a:pPr>
            <a:r>
              <a:rPr sz="4200">
                <a:solidFill>
                  <a:srgbClr val="FFFFFF"/>
                </a:solidFill>
              </a:rPr>
              <a:t>Title Text</a:t>
            </a:r>
          </a:p>
        </p:txBody>
      </p:sp>
      <p:sp>
        <p:nvSpPr>
          <p:cNvPr id="6" name="Shape 6"/>
          <p:cNvSpPr>
            <a:spLocks noGrp="1"/>
          </p:cNvSpPr>
          <p:nvPr>
            <p:ph type="body" idx="1"/>
          </p:nvPr>
        </p:nvSpPr>
        <p:spPr>
          <a:xfrm>
            <a:off x="666750" y="2652712"/>
            <a:ext cx="7810500" cy="595313"/>
          </a:xfrm>
          <a:prstGeom prst="rect">
            <a:avLst/>
          </a:prstGeom>
        </p:spPr>
        <p:txBody>
          <a:bodyPr anchor="t"/>
          <a:lstStyle>
            <a:lvl1pPr marL="0" indent="0" algn="ctr">
              <a:spcBef>
                <a:spcPts val="0"/>
              </a:spcBef>
              <a:buSzTx/>
              <a:buNone/>
              <a:defRPr sz="1650"/>
            </a:lvl1pPr>
            <a:lvl2pPr marL="0" indent="85725" algn="ctr">
              <a:spcBef>
                <a:spcPts val="0"/>
              </a:spcBef>
              <a:buSzTx/>
              <a:buNone/>
              <a:defRPr sz="1650"/>
            </a:lvl2pPr>
            <a:lvl3pPr marL="0" indent="171450" algn="ctr">
              <a:spcBef>
                <a:spcPts val="0"/>
              </a:spcBef>
              <a:buSzTx/>
              <a:buNone/>
              <a:defRPr sz="1650"/>
            </a:lvl3pPr>
            <a:lvl4pPr marL="0" indent="257175" algn="ctr">
              <a:spcBef>
                <a:spcPts val="0"/>
              </a:spcBef>
              <a:buSzTx/>
              <a:buNone/>
              <a:defRPr sz="1650"/>
            </a:lvl4pPr>
            <a:lvl5pPr marL="0" indent="342900" algn="ctr">
              <a:spcBef>
                <a:spcPts val="0"/>
              </a:spcBef>
              <a:buSzTx/>
              <a:buNone/>
              <a:defRPr sz="1650"/>
            </a:lvl5pPr>
          </a:lstStyle>
          <a:p>
            <a:pPr lvl="0">
              <a:defRPr sz="1800">
                <a:solidFill>
                  <a:srgbClr val="000000"/>
                </a:solidFill>
              </a:defRPr>
            </a:pPr>
            <a:r>
              <a:rPr sz="1650">
                <a:solidFill>
                  <a:srgbClr val="FFFFFF"/>
                </a:solidFill>
              </a:rPr>
              <a:t>Body Level One</a:t>
            </a:r>
          </a:p>
          <a:p>
            <a:pPr lvl="1">
              <a:defRPr sz="1800">
                <a:solidFill>
                  <a:srgbClr val="000000"/>
                </a:solidFill>
              </a:defRPr>
            </a:pPr>
            <a:r>
              <a:rPr sz="1650">
                <a:solidFill>
                  <a:srgbClr val="FFFFFF"/>
                </a:solidFill>
              </a:rPr>
              <a:t>Body Level Two</a:t>
            </a:r>
          </a:p>
          <a:p>
            <a:pPr lvl="2">
              <a:defRPr sz="1800">
                <a:solidFill>
                  <a:srgbClr val="000000"/>
                </a:solidFill>
              </a:defRPr>
            </a:pPr>
            <a:r>
              <a:rPr sz="1650">
                <a:solidFill>
                  <a:srgbClr val="FFFFFF"/>
                </a:solidFill>
              </a:rPr>
              <a:t>Body Level Three</a:t>
            </a:r>
          </a:p>
          <a:p>
            <a:pPr lvl="3">
              <a:defRPr sz="1800">
                <a:solidFill>
                  <a:srgbClr val="000000"/>
                </a:solidFill>
              </a:defRPr>
            </a:pPr>
            <a:r>
              <a:rPr sz="1650">
                <a:solidFill>
                  <a:srgbClr val="FFFFFF"/>
                </a:solidFill>
              </a:rPr>
              <a:t>Body Level Four</a:t>
            </a:r>
          </a:p>
          <a:p>
            <a:pPr lvl="4">
              <a:defRPr sz="1800">
                <a:solidFill>
                  <a:srgbClr val="000000"/>
                </a:solidFill>
              </a:defRPr>
            </a:pPr>
            <a:r>
              <a:rPr sz="1650">
                <a:solidFill>
                  <a:srgbClr val="FFFFFF"/>
                </a:solidFill>
              </a:rPr>
              <a:t>Body Level Five</a:t>
            </a:r>
          </a:p>
        </p:txBody>
      </p:sp>
    </p:spTree>
    <p:extLst>
      <p:ext uri="{BB962C8B-B14F-4D97-AF65-F5344CB8AC3E}">
        <p14:creationId xmlns:p14="http://schemas.microsoft.com/office/powerpoint/2010/main" val="251913436"/>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692683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ver Master_date">
    <p:bg>
      <p:bgPr>
        <a:solidFill>
          <a:schemeClr val="bg1"/>
        </a:solidFill>
        <a:effectLst/>
      </p:bgPr>
    </p:bg>
    <p:spTree>
      <p:nvGrpSpPr>
        <p:cNvPr id="1" name=""/>
        <p:cNvGrpSpPr/>
        <p:nvPr/>
      </p:nvGrpSpPr>
      <p:grpSpPr>
        <a:xfrm>
          <a:off x="0" y="0"/>
          <a:ext cx="0" cy="0"/>
          <a:chOff x="0" y="0"/>
          <a:chExt cx="0" cy="0"/>
        </a:xfrm>
      </p:grpSpPr>
      <p:pic>
        <p:nvPicPr>
          <p:cNvPr id="3" name="Picture 2" descr="Logo, company name&#10;&#10;Description automatically generated">
            <a:extLst>
              <a:ext uri="{FF2B5EF4-FFF2-40B4-BE49-F238E27FC236}">
                <a16:creationId xmlns:a16="http://schemas.microsoft.com/office/drawing/2014/main" id="{DB83F7ED-C562-044A-A1D1-3C25684315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85620" y="0"/>
            <a:ext cx="3960383" cy="1530755"/>
          </a:xfrm>
          <a:prstGeom prst="rect">
            <a:avLst/>
          </a:prstGeom>
        </p:spPr>
      </p:pic>
      <p:sp>
        <p:nvSpPr>
          <p:cNvPr id="5" name="Text Placeholder 4">
            <a:extLst>
              <a:ext uri="{FF2B5EF4-FFF2-40B4-BE49-F238E27FC236}">
                <a16:creationId xmlns:a16="http://schemas.microsoft.com/office/drawing/2014/main" id="{DCFC4217-527D-F640-B43A-4CDAF100D49A}"/>
              </a:ext>
            </a:extLst>
          </p:cNvPr>
          <p:cNvSpPr>
            <a:spLocks noGrp="1"/>
          </p:cNvSpPr>
          <p:nvPr>
            <p:ph type="body" sz="quarter" idx="10" hasCustomPrompt="1"/>
          </p:nvPr>
        </p:nvSpPr>
        <p:spPr>
          <a:xfrm>
            <a:off x="161365" y="2114550"/>
            <a:ext cx="8776447" cy="1498196"/>
          </a:xfrm>
          <a:prstGeom prst="rect">
            <a:avLst/>
          </a:prstGeom>
        </p:spPr>
        <p:txBody>
          <a:bodyPr/>
          <a:lstStyle>
            <a:lvl1pPr algn="ctr">
              <a:buNone/>
              <a:defRPr b="1" i="0">
                <a:solidFill>
                  <a:srgbClr val="07607D"/>
                </a:solidFill>
                <a:latin typeface="Arial" panose="020B0604020202020204" pitchFamily="34" charset="0"/>
                <a:cs typeface="Arial" panose="020B0604020202020204" pitchFamily="34" charset="0"/>
              </a:defRPr>
            </a:lvl1pPr>
            <a:lvl2pPr algn="ctr">
              <a:buNone/>
              <a:defRPr sz="2400" b="0" i="0">
                <a:solidFill>
                  <a:srgbClr val="EC6224"/>
                </a:solidFill>
                <a:latin typeface="Arial" panose="020B0604020202020204" pitchFamily="34" charset="0"/>
                <a:cs typeface="Arial" panose="020B0604020202020204" pitchFamily="34" charset="0"/>
              </a:defRPr>
            </a:lvl2pPr>
            <a:lvl3pPr algn="ctr">
              <a:buNone/>
              <a:defRPr/>
            </a:lvl3pPr>
            <a:lvl4pPr algn="ctr">
              <a:buNone/>
              <a:defRPr/>
            </a:lvl4pPr>
            <a:lvl5pPr algn="ctr">
              <a:buNone/>
              <a:defRPr/>
            </a:lvl5pPr>
          </a:lstStyle>
          <a:p>
            <a:pPr lvl="0"/>
            <a:r>
              <a:rPr lang="en-US" dirty="0"/>
              <a:t>Title Bold Arial Large One Line</a:t>
            </a:r>
          </a:p>
          <a:p>
            <a:pPr lvl="1"/>
            <a:r>
              <a:rPr lang="en-US" dirty="0"/>
              <a:t>Subtitle Arial Regular Smaller</a:t>
            </a:r>
          </a:p>
        </p:txBody>
      </p:sp>
      <p:sp>
        <p:nvSpPr>
          <p:cNvPr id="7" name="Date Placeholder 6">
            <a:extLst>
              <a:ext uri="{FF2B5EF4-FFF2-40B4-BE49-F238E27FC236}">
                <a16:creationId xmlns:a16="http://schemas.microsoft.com/office/drawing/2014/main" id="{8510C42A-7D93-7442-A376-3418887CC3B9}"/>
              </a:ext>
            </a:extLst>
          </p:cNvPr>
          <p:cNvSpPr>
            <a:spLocks noGrp="1"/>
          </p:cNvSpPr>
          <p:nvPr>
            <p:ph type="dt" sz="half" idx="11"/>
          </p:nvPr>
        </p:nvSpPr>
        <p:spPr>
          <a:xfrm>
            <a:off x="457200" y="4767269"/>
            <a:ext cx="2133600" cy="274637"/>
          </a:xfrm>
          <a:prstGeom prst="rect">
            <a:avLst/>
          </a:prstGeom>
        </p:spPr>
        <p:txBody>
          <a:bodyPr/>
          <a:lstStyle>
            <a:lvl1pPr>
              <a:defRPr>
                <a:solidFill>
                  <a:schemeClr val="bg1"/>
                </a:solidFill>
              </a:defRPr>
            </a:lvl1pPr>
          </a:lstStyle>
          <a:p>
            <a:fld id="{AE45E22D-F131-4D0D-8179-386C8885B195}" type="datetime1">
              <a:rPr lang="en-US" smtClean="0"/>
              <a:pPr/>
              <a:t>6/6/21</a:t>
            </a:fld>
            <a:endParaRPr lang="en-US" dirty="0"/>
          </a:p>
        </p:txBody>
      </p:sp>
      <p:sp>
        <p:nvSpPr>
          <p:cNvPr id="8" name="Footer Placeholder 7">
            <a:extLst>
              <a:ext uri="{FF2B5EF4-FFF2-40B4-BE49-F238E27FC236}">
                <a16:creationId xmlns:a16="http://schemas.microsoft.com/office/drawing/2014/main" id="{C949428C-1059-FD43-9090-FD97DC11ADD0}"/>
              </a:ext>
            </a:extLst>
          </p:cNvPr>
          <p:cNvSpPr>
            <a:spLocks noGrp="1"/>
          </p:cNvSpPr>
          <p:nvPr>
            <p:ph type="ftr" sz="quarter" idx="12"/>
          </p:nvPr>
        </p:nvSpPr>
        <p:spPr>
          <a:xfrm>
            <a:off x="3124201" y="3881719"/>
            <a:ext cx="2895600" cy="1160188"/>
          </a:xfrm>
          <a:prstGeom prst="rect">
            <a:avLst/>
          </a:prstGeom>
        </p:spPr>
        <p:txBody>
          <a:bodyPr/>
          <a:lstStyle>
            <a:lvl1pPr>
              <a:defRPr>
                <a:solidFill>
                  <a:schemeClr val="bg1"/>
                </a:solidFill>
              </a:defRPr>
            </a:lvl1pPr>
          </a:lstStyle>
          <a:p>
            <a:r>
              <a:rPr lang="en-US" sz="1400" b="1" dirty="0"/>
              <a:t>Presenter Name</a:t>
            </a:r>
          </a:p>
          <a:p>
            <a:r>
              <a:rPr lang="en-US" dirty="0"/>
              <a:t>Presenter Title</a:t>
            </a:r>
          </a:p>
        </p:txBody>
      </p:sp>
      <p:sp>
        <p:nvSpPr>
          <p:cNvPr id="9" name="Slide Number Placeholder 8">
            <a:extLst>
              <a:ext uri="{FF2B5EF4-FFF2-40B4-BE49-F238E27FC236}">
                <a16:creationId xmlns:a16="http://schemas.microsoft.com/office/drawing/2014/main" id="{E8256879-F16E-F941-8694-6DF351974288}"/>
              </a:ext>
            </a:extLst>
          </p:cNvPr>
          <p:cNvSpPr>
            <a:spLocks noGrp="1"/>
          </p:cNvSpPr>
          <p:nvPr>
            <p:ph type="sldNum" sz="quarter" idx="13"/>
          </p:nvPr>
        </p:nvSpPr>
        <p:spPr>
          <a:xfrm>
            <a:off x="6553200" y="4767269"/>
            <a:ext cx="2133600" cy="274637"/>
          </a:xfrm>
          <a:prstGeom prst="rect">
            <a:avLst/>
          </a:prstGeom>
        </p:spPr>
        <p:txBody>
          <a:bodyPr/>
          <a:lstStyle>
            <a:lvl1pPr>
              <a:defRPr>
                <a:solidFill>
                  <a:schemeClr val="bg1"/>
                </a:solidFill>
              </a:defRPr>
            </a:lvl1pPr>
          </a:lstStyle>
          <a:p>
            <a:fld id="{8BACAC6D-BD82-4571-9E34-C1EFF11A946D}" type="slidenum">
              <a:rPr lang="en-US" smtClean="0"/>
              <a:pPr/>
              <a:t>‹#›</a:t>
            </a:fld>
            <a:endParaRPr lang="en-US" dirty="0"/>
          </a:p>
        </p:txBody>
      </p:sp>
    </p:spTree>
    <p:extLst>
      <p:ext uri="{BB962C8B-B14F-4D97-AF65-F5344CB8AC3E}">
        <p14:creationId xmlns:p14="http://schemas.microsoft.com/office/powerpoint/2010/main" val="3717892662"/>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23175"/>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45E22D-F131-4D0D-8179-386C8885B195}" type="datetime1">
              <a:rPr lang="en-US" smtClean="0"/>
              <a:pPr/>
              <a:t>6/6/21</a:t>
            </a:fld>
            <a:endParaRPr lang="en-US" dirty="0"/>
          </a:p>
        </p:txBody>
      </p:sp>
      <p:sp>
        <p:nvSpPr>
          <p:cNvPr id="3" name="Footer Placeholder 2"/>
          <p:cNvSpPr>
            <a:spLocks noGrp="1"/>
          </p:cNvSpPr>
          <p:nvPr>
            <p:ph type="ftr" sz="quarter" idx="11"/>
          </p:nvPr>
        </p:nvSpPr>
        <p:spPr/>
        <p:txBody>
          <a:bodyPr/>
          <a:lstStyle/>
          <a:p>
            <a:r>
              <a:rPr lang="en-US" dirty="0"/>
              <a:t>DRAFT</a:t>
            </a:r>
          </a:p>
        </p:txBody>
      </p:sp>
    </p:spTree>
    <p:extLst>
      <p:ext uri="{BB962C8B-B14F-4D97-AF65-F5344CB8AC3E}">
        <p14:creationId xmlns:p14="http://schemas.microsoft.com/office/powerpoint/2010/main" val="2548691598"/>
      </p:ext>
    </p:extLst>
  </p:cSld>
  <p:clrMapOvr>
    <a:masterClrMapping/>
  </p:clrMapOvr>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522961"/>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7"/>
            <a:ext cx="7848600" cy="1445419"/>
          </a:xfrm>
          <a:prstGeom prst="rect">
            <a:avLst/>
          </a:prstGeom>
        </p:spPr>
        <p:txBody>
          <a:bodyPr lIns="91364" tIns="45682" rIns="91364" bIns="45682" anchor="b">
            <a:noAutofit/>
          </a:bodyPr>
          <a:lstStyle>
            <a:lvl1pPr>
              <a:defRPr sz="3100" cap="all" baseline="0"/>
            </a:lvl1pPr>
          </a:lstStyle>
          <a:p>
            <a:r>
              <a:rPr lang="en-US"/>
              <a:t>Click to edit Master title style</a:t>
            </a:r>
          </a:p>
        </p:txBody>
      </p:sp>
      <p:sp>
        <p:nvSpPr>
          <p:cNvPr id="3" name="Subtitle 2"/>
          <p:cNvSpPr>
            <a:spLocks noGrp="1"/>
          </p:cNvSpPr>
          <p:nvPr>
            <p:ph type="subTitle" idx="1"/>
          </p:nvPr>
        </p:nvSpPr>
        <p:spPr>
          <a:xfrm>
            <a:off x="685800" y="2628900"/>
            <a:ext cx="6400800" cy="1314450"/>
          </a:xfrm>
          <a:prstGeom prst="rect">
            <a:avLst/>
          </a:prstGeom>
        </p:spPr>
        <p:txBody>
          <a:bodyPr lIns="91364" tIns="45682" rIns="91364" bIns="45682"/>
          <a:lstStyle>
            <a:lvl1pPr marL="0" indent="0" algn="l">
              <a:buNone/>
              <a:defRPr>
                <a:solidFill>
                  <a:schemeClr val="tx1">
                    <a:lumMod val="75000"/>
                    <a:lumOff val="25000"/>
                  </a:schemeClr>
                </a:solidFill>
              </a:defRPr>
            </a:lvl1pPr>
            <a:lvl2pPr marL="256957" indent="0" algn="ctr">
              <a:buNone/>
              <a:defRPr>
                <a:solidFill>
                  <a:schemeClr val="tx1">
                    <a:tint val="75000"/>
                  </a:schemeClr>
                </a:solidFill>
              </a:defRPr>
            </a:lvl2pPr>
            <a:lvl3pPr marL="513914" indent="0" algn="ctr">
              <a:buNone/>
              <a:defRPr>
                <a:solidFill>
                  <a:schemeClr val="tx1">
                    <a:tint val="75000"/>
                  </a:schemeClr>
                </a:solidFill>
              </a:defRPr>
            </a:lvl3pPr>
            <a:lvl4pPr marL="770871" indent="0" algn="ctr">
              <a:buNone/>
              <a:defRPr>
                <a:solidFill>
                  <a:schemeClr val="tx1">
                    <a:tint val="75000"/>
                  </a:schemeClr>
                </a:solidFill>
              </a:defRPr>
            </a:lvl4pPr>
            <a:lvl5pPr marL="1027829" indent="0" algn="ctr">
              <a:buNone/>
              <a:defRPr>
                <a:solidFill>
                  <a:schemeClr val="tx1">
                    <a:tint val="75000"/>
                  </a:schemeClr>
                </a:solidFill>
              </a:defRPr>
            </a:lvl5pPr>
            <a:lvl6pPr marL="1284786" indent="0" algn="ctr">
              <a:buNone/>
              <a:defRPr>
                <a:solidFill>
                  <a:schemeClr val="tx1">
                    <a:tint val="75000"/>
                  </a:schemeClr>
                </a:solidFill>
              </a:defRPr>
            </a:lvl6pPr>
            <a:lvl7pPr marL="1541744" indent="0" algn="ctr">
              <a:buNone/>
              <a:defRPr>
                <a:solidFill>
                  <a:schemeClr val="tx1">
                    <a:tint val="75000"/>
                  </a:schemeClr>
                </a:solidFill>
              </a:defRPr>
            </a:lvl7pPr>
            <a:lvl8pPr marL="1798699" indent="0" algn="ctr">
              <a:buNone/>
              <a:defRPr>
                <a:solidFill>
                  <a:schemeClr val="tx1">
                    <a:tint val="75000"/>
                  </a:schemeClr>
                </a:solidFill>
              </a:defRPr>
            </a:lvl8pPr>
            <a:lvl9pPr marL="205565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13717"/>
            <a:ext cx="2895600" cy="246888"/>
          </a:xfrm>
          <a:prstGeom prst="rect">
            <a:avLst/>
          </a:prstGeom>
        </p:spPr>
        <p:txBody>
          <a:bodyPr lIns="91364" tIns="45682" rIns="91364" bIns="45682"/>
          <a:lstStyle/>
          <a:p>
            <a:fld id="{0DBA0B0B-5E1D-416C-8AE8-DE44C9C2CA95}" type="datetimeFigureOut">
              <a:rPr lang="en-US" smtClean="0"/>
              <a:t>6/6/21</a:t>
            </a:fld>
            <a:endParaRPr lang="en-US" dirty="0"/>
          </a:p>
        </p:txBody>
      </p:sp>
      <p:sp>
        <p:nvSpPr>
          <p:cNvPr id="5" name="Footer Placeholder 4"/>
          <p:cNvSpPr>
            <a:spLocks noGrp="1"/>
          </p:cNvSpPr>
          <p:nvPr>
            <p:ph type="ftr" sz="quarter" idx="11"/>
          </p:nvPr>
        </p:nvSpPr>
        <p:spPr>
          <a:xfrm>
            <a:off x="3429000" y="13717"/>
            <a:ext cx="4114800" cy="246888"/>
          </a:xfrm>
          <a:prstGeom prst="rect">
            <a:avLst/>
          </a:prstGeom>
        </p:spPr>
        <p:txBody>
          <a:bodyPr lIns="91364" tIns="45682" rIns="91364" bIns="45682"/>
          <a:lstStyle/>
          <a:p>
            <a:r>
              <a:rPr lang="en-US" dirty="0"/>
              <a:t>DRAFT</a:t>
            </a:r>
          </a:p>
        </p:txBody>
      </p:sp>
      <p:sp>
        <p:nvSpPr>
          <p:cNvPr id="6" name="Slide Number Placeholder 5"/>
          <p:cNvSpPr>
            <a:spLocks noGrp="1"/>
          </p:cNvSpPr>
          <p:nvPr>
            <p:ph type="sldNum" sz="quarter" idx="12"/>
          </p:nvPr>
        </p:nvSpPr>
        <p:spPr>
          <a:xfrm>
            <a:off x="7620000" y="13717"/>
            <a:ext cx="1066800" cy="246888"/>
          </a:xfrm>
          <a:prstGeom prst="rect">
            <a:avLst/>
          </a:prstGeom>
        </p:spPr>
        <p:txBody>
          <a:bodyPr lIns="91364" tIns="45682" rIns="91364" bIns="45682"/>
          <a:lstStyle/>
          <a:p>
            <a:fld id="{97E563C6-1BEB-4DF9-BC2B-32FA66BCB1A1}" type="slidenum">
              <a:rPr lang="en-US" smtClean="0"/>
              <a:t>‹#›</a:t>
            </a:fld>
            <a:endParaRPr lang="en-US" dirty="0"/>
          </a:p>
        </p:txBody>
      </p:sp>
      <p:cxnSp>
        <p:nvCxnSpPr>
          <p:cNvPr id="8" name="Straight Connector 7"/>
          <p:cNvCxnSpPr/>
          <p:nvPr/>
        </p:nvCxnSpPr>
        <p:spPr>
          <a:xfrm>
            <a:off x="685800" y="2548894"/>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7783408"/>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1478631"/>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Master_date">
    <p:bg>
      <p:bgPr>
        <a:solidFill>
          <a:schemeClr val="bg1"/>
        </a:solidFill>
        <a:effectLst/>
      </p:bgPr>
    </p:bg>
    <p:spTree>
      <p:nvGrpSpPr>
        <p:cNvPr id="1" name=""/>
        <p:cNvGrpSpPr/>
        <p:nvPr/>
      </p:nvGrpSpPr>
      <p:grpSpPr>
        <a:xfrm>
          <a:off x="0" y="0"/>
          <a:ext cx="0" cy="0"/>
          <a:chOff x="0" y="0"/>
          <a:chExt cx="0" cy="0"/>
        </a:xfrm>
      </p:grpSpPr>
      <p:pic>
        <p:nvPicPr>
          <p:cNvPr id="3" name="Picture 2" descr="Logo, company name&#10;&#10;Description automatically generated">
            <a:extLst>
              <a:ext uri="{FF2B5EF4-FFF2-40B4-BE49-F238E27FC236}">
                <a16:creationId xmlns:a16="http://schemas.microsoft.com/office/drawing/2014/main" id="{DB83F7ED-C562-044A-A1D1-3C25684315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85620" y="0"/>
            <a:ext cx="3960383" cy="1530755"/>
          </a:xfrm>
          <a:prstGeom prst="rect">
            <a:avLst/>
          </a:prstGeom>
        </p:spPr>
      </p:pic>
      <p:sp>
        <p:nvSpPr>
          <p:cNvPr id="5" name="Text Placeholder 4">
            <a:extLst>
              <a:ext uri="{FF2B5EF4-FFF2-40B4-BE49-F238E27FC236}">
                <a16:creationId xmlns:a16="http://schemas.microsoft.com/office/drawing/2014/main" id="{DCFC4217-527D-F640-B43A-4CDAF100D49A}"/>
              </a:ext>
            </a:extLst>
          </p:cNvPr>
          <p:cNvSpPr>
            <a:spLocks noGrp="1"/>
          </p:cNvSpPr>
          <p:nvPr>
            <p:ph type="body" sz="quarter" idx="10" hasCustomPrompt="1"/>
          </p:nvPr>
        </p:nvSpPr>
        <p:spPr>
          <a:xfrm>
            <a:off x="161365" y="2114550"/>
            <a:ext cx="8776447" cy="1498196"/>
          </a:xfrm>
          <a:prstGeom prst="rect">
            <a:avLst/>
          </a:prstGeom>
        </p:spPr>
        <p:txBody>
          <a:bodyPr/>
          <a:lstStyle>
            <a:lvl1pPr algn="ctr">
              <a:buNone/>
              <a:defRPr b="1" i="0">
                <a:solidFill>
                  <a:srgbClr val="07607D"/>
                </a:solidFill>
                <a:latin typeface="Arial" panose="020B0604020202020204" pitchFamily="34" charset="0"/>
                <a:cs typeface="Arial" panose="020B0604020202020204" pitchFamily="34" charset="0"/>
              </a:defRPr>
            </a:lvl1pPr>
            <a:lvl2pPr algn="ctr">
              <a:buNone/>
              <a:defRPr sz="2400" b="0" i="0">
                <a:solidFill>
                  <a:srgbClr val="EC6224"/>
                </a:solidFill>
                <a:latin typeface="Arial" panose="020B0604020202020204" pitchFamily="34" charset="0"/>
                <a:cs typeface="Arial" panose="020B0604020202020204" pitchFamily="34" charset="0"/>
              </a:defRPr>
            </a:lvl2pPr>
            <a:lvl3pPr algn="ctr">
              <a:buNone/>
              <a:defRPr/>
            </a:lvl3pPr>
            <a:lvl4pPr algn="ctr">
              <a:buNone/>
              <a:defRPr/>
            </a:lvl4pPr>
            <a:lvl5pPr algn="ctr">
              <a:buNone/>
              <a:defRPr/>
            </a:lvl5pPr>
          </a:lstStyle>
          <a:p>
            <a:pPr lvl="0"/>
            <a:r>
              <a:rPr lang="en-US" dirty="0"/>
              <a:t>Title Bold Arial Large One Line</a:t>
            </a:r>
          </a:p>
          <a:p>
            <a:pPr lvl="1"/>
            <a:r>
              <a:rPr lang="en-US" dirty="0"/>
              <a:t>Subtitle Arial Regular Smaller</a:t>
            </a:r>
          </a:p>
        </p:txBody>
      </p:sp>
      <p:sp>
        <p:nvSpPr>
          <p:cNvPr id="7" name="Date Placeholder 6">
            <a:extLst>
              <a:ext uri="{FF2B5EF4-FFF2-40B4-BE49-F238E27FC236}">
                <a16:creationId xmlns:a16="http://schemas.microsoft.com/office/drawing/2014/main" id="{8510C42A-7D93-7442-A376-3418887CC3B9}"/>
              </a:ext>
            </a:extLst>
          </p:cNvPr>
          <p:cNvSpPr>
            <a:spLocks noGrp="1"/>
          </p:cNvSpPr>
          <p:nvPr>
            <p:ph type="dt" sz="half" idx="11"/>
          </p:nvPr>
        </p:nvSpPr>
        <p:spPr>
          <a:xfrm>
            <a:off x="457200" y="4767269"/>
            <a:ext cx="2133600" cy="274637"/>
          </a:xfrm>
          <a:prstGeom prst="rect">
            <a:avLst/>
          </a:prstGeom>
        </p:spPr>
        <p:txBody>
          <a:bodyPr/>
          <a:lstStyle>
            <a:lvl1pPr>
              <a:defRPr>
                <a:solidFill>
                  <a:schemeClr val="bg1"/>
                </a:solidFill>
              </a:defRPr>
            </a:lvl1pPr>
          </a:lstStyle>
          <a:p>
            <a:fld id="{AE45E22D-F131-4D0D-8179-386C8885B195}" type="datetime1">
              <a:rPr lang="en-US" smtClean="0"/>
              <a:pPr/>
              <a:t>6/6/21</a:t>
            </a:fld>
            <a:endParaRPr lang="en-US" dirty="0"/>
          </a:p>
        </p:txBody>
      </p:sp>
      <p:sp>
        <p:nvSpPr>
          <p:cNvPr id="8" name="Footer Placeholder 7">
            <a:extLst>
              <a:ext uri="{FF2B5EF4-FFF2-40B4-BE49-F238E27FC236}">
                <a16:creationId xmlns:a16="http://schemas.microsoft.com/office/drawing/2014/main" id="{C949428C-1059-FD43-9090-FD97DC11ADD0}"/>
              </a:ext>
            </a:extLst>
          </p:cNvPr>
          <p:cNvSpPr>
            <a:spLocks noGrp="1"/>
          </p:cNvSpPr>
          <p:nvPr>
            <p:ph type="ftr" sz="quarter" idx="12"/>
          </p:nvPr>
        </p:nvSpPr>
        <p:spPr>
          <a:xfrm>
            <a:off x="3124201" y="3881719"/>
            <a:ext cx="2895600" cy="1160188"/>
          </a:xfrm>
          <a:prstGeom prst="rect">
            <a:avLst/>
          </a:prstGeom>
        </p:spPr>
        <p:txBody>
          <a:bodyPr/>
          <a:lstStyle>
            <a:lvl1pPr>
              <a:defRPr>
                <a:solidFill>
                  <a:schemeClr val="bg1"/>
                </a:solidFill>
              </a:defRPr>
            </a:lvl1pPr>
          </a:lstStyle>
          <a:p>
            <a:r>
              <a:rPr lang="en-US" sz="1400" b="1" dirty="0"/>
              <a:t>Presenter Name</a:t>
            </a:r>
          </a:p>
          <a:p>
            <a:r>
              <a:rPr lang="en-US" dirty="0"/>
              <a:t>Presenter Title</a:t>
            </a:r>
          </a:p>
        </p:txBody>
      </p:sp>
      <p:sp>
        <p:nvSpPr>
          <p:cNvPr id="9" name="Slide Number Placeholder 8">
            <a:extLst>
              <a:ext uri="{FF2B5EF4-FFF2-40B4-BE49-F238E27FC236}">
                <a16:creationId xmlns:a16="http://schemas.microsoft.com/office/drawing/2014/main" id="{E8256879-F16E-F941-8694-6DF351974288}"/>
              </a:ext>
            </a:extLst>
          </p:cNvPr>
          <p:cNvSpPr>
            <a:spLocks noGrp="1"/>
          </p:cNvSpPr>
          <p:nvPr>
            <p:ph type="sldNum" sz="quarter" idx="13"/>
          </p:nvPr>
        </p:nvSpPr>
        <p:spPr/>
        <p:txBody>
          <a:bodyPr/>
          <a:lstStyle>
            <a:lvl1pPr>
              <a:defRPr>
                <a:solidFill>
                  <a:schemeClr val="bg1"/>
                </a:solidFill>
              </a:defRPr>
            </a:lvl1pPr>
          </a:lstStyle>
          <a:p>
            <a:fld id="{8BACAC6D-BD82-4571-9E34-C1EFF11A946D}" type="slidenum">
              <a:rPr lang="en-US" smtClean="0"/>
              <a:pPr/>
              <a:t>‹#›</a:t>
            </a:fld>
            <a:endParaRPr lang="en-US" dirty="0"/>
          </a:p>
        </p:txBody>
      </p:sp>
    </p:spTree>
    <p:extLst>
      <p:ext uri="{BB962C8B-B14F-4D97-AF65-F5344CB8AC3E}">
        <p14:creationId xmlns:p14="http://schemas.microsoft.com/office/powerpoint/2010/main" val="3976281346"/>
      </p:ext>
    </p:extLst>
  </p:cSld>
  <p:clrMapOvr>
    <a:masterClrMapping/>
  </p:clrMapOvr>
  <p:hf sldNum="0"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2" y="1289303"/>
            <a:ext cx="8407893" cy="3305556"/>
          </a:xfrm>
          <a:prstGeom prst="rect">
            <a:avLst/>
          </a:prstGeom>
        </p:spPr>
        <p:txBody>
          <a:bodyPr lIns="64236" tIns="32118" rIns="64236" bIns="32118"/>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70888" y="4767263"/>
            <a:ext cx="2133600" cy="205740"/>
          </a:xfrm>
          <a:prstGeom prst="rect">
            <a:avLst/>
          </a:prstGeom>
        </p:spPr>
        <p:txBody>
          <a:bodyPr lIns="64236" tIns="32118" rIns="64236" bIns="32118"/>
          <a:lstStyle/>
          <a:p>
            <a:fld id="{B4BFF92F-C01C-4DD8-93E3-619B699AAD85}" type="datetime6">
              <a:rPr lang="en-US" smtClean="0">
                <a:solidFill>
                  <a:prstClr val="black"/>
                </a:solidFill>
              </a:rPr>
              <a:pPr/>
              <a:t>June 21</a:t>
            </a:fld>
            <a:endParaRPr lang="en-US" dirty="0">
              <a:solidFill>
                <a:prstClr val="black"/>
              </a:solidFill>
            </a:endParaRPr>
          </a:p>
        </p:txBody>
      </p:sp>
      <p:sp>
        <p:nvSpPr>
          <p:cNvPr id="5" name="Footer Placeholder 4"/>
          <p:cNvSpPr>
            <a:spLocks noGrp="1"/>
          </p:cNvSpPr>
          <p:nvPr>
            <p:ph type="ftr" sz="quarter" idx="11"/>
          </p:nvPr>
        </p:nvSpPr>
        <p:spPr>
          <a:xfrm>
            <a:off x="3048000" y="4767263"/>
            <a:ext cx="3352800" cy="205740"/>
          </a:xfrm>
          <a:prstGeom prst="rect">
            <a:avLst/>
          </a:prstGeom>
        </p:spPr>
        <p:txBody>
          <a:bodyPr lIns="64236" tIns="32118" rIns="64236" bIns="32118"/>
          <a:lstStyle/>
          <a:p>
            <a:r>
              <a:rPr lang="en-US" dirty="0">
                <a:solidFill>
                  <a:prstClr val="black"/>
                </a:solidFill>
              </a:rPr>
              <a:t>DRAFT</a:t>
            </a:r>
          </a:p>
        </p:txBody>
      </p:sp>
      <p:sp>
        <p:nvSpPr>
          <p:cNvPr id="6" name="Slide Number Placeholder 5"/>
          <p:cNvSpPr>
            <a:spLocks noGrp="1"/>
          </p:cNvSpPr>
          <p:nvPr>
            <p:ph type="sldNum" sz="quarter" idx="12"/>
          </p:nvPr>
        </p:nvSpPr>
        <p:spPr>
          <a:xfrm>
            <a:off x="8234680" y="4766310"/>
            <a:ext cx="582966" cy="205740"/>
          </a:xfrm>
          <a:prstGeom prst="rect">
            <a:avLst/>
          </a:prstGeom>
        </p:spPr>
        <p:txBody>
          <a:bodyPr lIns="64236" tIns="32118" rIns="64236" bIns="32118"/>
          <a:lstStyle/>
          <a:p>
            <a:fld id="{47CE2317-99D6-4F1A-AA09-B5DF875FE62A}" type="slidenum">
              <a:rPr lang="en-US" smtClean="0">
                <a:solidFill>
                  <a:prstClr val="black"/>
                </a:solidFill>
              </a:rPr>
              <a:pPr/>
              <a:t>‹#›</a:t>
            </a:fld>
            <a:endParaRPr lang="en-US" dirty="0">
              <a:solidFill>
                <a:prstClr val="black"/>
              </a:solidFill>
            </a:endParaRPr>
          </a:p>
        </p:txBody>
      </p:sp>
      <p:sp>
        <p:nvSpPr>
          <p:cNvPr id="7" name="Title 6"/>
          <p:cNvSpPr>
            <a:spLocks noGrp="1"/>
          </p:cNvSpPr>
          <p:nvPr>
            <p:ph type="title"/>
          </p:nvPr>
        </p:nvSpPr>
        <p:spPr>
          <a:xfrm>
            <a:off x="381000" y="266887"/>
            <a:ext cx="8381260" cy="790796"/>
          </a:xfrm>
          <a:prstGeom prst="rect">
            <a:avLst/>
          </a:prstGeom>
        </p:spPr>
        <p:txBody>
          <a:bodyPr lIns="64236" tIns="32118" rIns="64236" bIns="32118"/>
          <a:lstStyle/>
          <a:p>
            <a:r>
              <a:rPr lang="en-US"/>
              <a:t>Click to edit Master title style</a:t>
            </a:r>
          </a:p>
        </p:txBody>
      </p:sp>
    </p:spTree>
    <p:extLst>
      <p:ext uri="{BB962C8B-B14F-4D97-AF65-F5344CB8AC3E}">
        <p14:creationId xmlns:p14="http://schemas.microsoft.com/office/powerpoint/2010/main" val="1947959788"/>
      </p:ext>
    </p:extLst>
  </p:cSld>
  <p:clrMapOvr>
    <a:masterClrMapping/>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x" preserve="1">
  <p:cSld name="Title &amp; Subtitle">
    <p:spTree>
      <p:nvGrpSpPr>
        <p:cNvPr id="1" name=""/>
        <p:cNvGrpSpPr/>
        <p:nvPr/>
      </p:nvGrpSpPr>
      <p:grpSpPr>
        <a:xfrm>
          <a:off x="0" y="0"/>
          <a:ext cx="0" cy="0"/>
          <a:chOff x="0" y="0"/>
          <a:chExt cx="0" cy="0"/>
        </a:xfrm>
      </p:grpSpPr>
      <p:sp>
        <p:nvSpPr>
          <p:cNvPr id="5" name="Shape 5"/>
          <p:cNvSpPr>
            <a:spLocks noGrp="1"/>
          </p:cNvSpPr>
          <p:nvPr>
            <p:ph type="title"/>
          </p:nvPr>
        </p:nvSpPr>
        <p:spPr>
          <a:xfrm>
            <a:off x="464351" y="2263683"/>
            <a:ext cx="8215313" cy="1172021"/>
          </a:xfrm>
          <a:prstGeom prst="rect">
            <a:avLst/>
          </a:prstGeom>
        </p:spPr>
        <p:txBody>
          <a:bodyPr lIns="64236" tIns="32118" rIns="64236" bIns="32118"/>
          <a:lstStyle>
            <a:lvl1pPr>
              <a:defRPr sz="3300" spc="523"/>
            </a:lvl1pPr>
          </a:lstStyle>
          <a:p>
            <a:pPr lvl="0">
              <a:defRPr sz="1800" cap="none" spc="0">
                <a:solidFill>
                  <a:srgbClr val="000000"/>
                </a:solidFill>
              </a:defRPr>
            </a:pPr>
            <a:r>
              <a:rPr lang="en-US" sz="3300" cap="all" spc="523">
                <a:solidFill>
                  <a:srgbClr val="FFFFFF"/>
                </a:solidFill>
              </a:rPr>
              <a:t>Click to edit Master title style</a:t>
            </a:r>
            <a:endParaRPr sz="3300" cap="all" spc="523">
              <a:solidFill>
                <a:srgbClr val="FFFFFF"/>
              </a:solidFill>
            </a:endParaRPr>
          </a:p>
        </p:txBody>
      </p:sp>
      <p:sp>
        <p:nvSpPr>
          <p:cNvPr id="6" name="Shape 6"/>
          <p:cNvSpPr>
            <a:spLocks noGrp="1"/>
          </p:cNvSpPr>
          <p:nvPr>
            <p:ph type="body" idx="1"/>
          </p:nvPr>
        </p:nvSpPr>
        <p:spPr>
          <a:xfrm>
            <a:off x="464351" y="1801570"/>
            <a:ext cx="8215313" cy="468809"/>
          </a:xfrm>
          <a:prstGeom prst="rect">
            <a:avLst/>
          </a:prstGeom>
        </p:spPr>
        <p:txBody>
          <a:bodyPr lIns="64236" tIns="32118" rIns="64236" bIns="32118" anchor="b"/>
          <a:lstStyle>
            <a:lvl1pPr marL="0" indent="0">
              <a:spcBef>
                <a:spcPts val="0"/>
              </a:spcBef>
              <a:buClrTx/>
              <a:buSzTx/>
              <a:buNone/>
              <a:defRPr sz="1300" cap="all" spc="203">
                <a:solidFill>
                  <a:srgbClr val="55D7FF"/>
                </a:solidFill>
                <a:latin typeface="Avenir Book"/>
                <a:ea typeface="Avenir Book"/>
                <a:cs typeface="Avenir Book"/>
                <a:sym typeface="Avenir Book"/>
              </a:defRPr>
            </a:lvl1pPr>
            <a:lvl2pPr marL="0" indent="120445">
              <a:spcBef>
                <a:spcPts val="0"/>
              </a:spcBef>
              <a:buClrTx/>
              <a:buSzTx/>
              <a:buNone/>
              <a:defRPr sz="1300" cap="all" spc="203">
                <a:solidFill>
                  <a:srgbClr val="55D7FF"/>
                </a:solidFill>
                <a:latin typeface="Avenir Book"/>
                <a:ea typeface="Avenir Book"/>
                <a:cs typeface="Avenir Book"/>
                <a:sym typeface="Avenir Book"/>
              </a:defRPr>
            </a:lvl2pPr>
            <a:lvl3pPr marL="0" indent="240889">
              <a:spcBef>
                <a:spcPts val="0"/>
              </a:spcBef>
              <a:buClrTx/>
              <a:buSzTx/>
              <a:buNone/>
              <a:defRPr sz="1300" cap="all" spc="203">
                <a:solidFill>
                  <a:srgbClr val="55D7FF"/>
                </a:solidFill>
                <a:latin typeface="Avenir Book"/>
                <a:ea typeface="Avenir Book"/>
                <a:cs typeface="Avenir Book"/>
                <a:sym typeface="Avenir Book"/>
              </a:defRPr>
            </a:lvl3pPr>
            <a:lvl4pPr marL="0" indent="361334">
              <a:spcBef>
                <a:spcPts val="0"/>
              </a:spcBef>
              <a:buClrTx/>
              <a:buSzTx/>
              <a:buNone/>
              <a:defRPr sz="1300" cap="all" spc="203">
                <a:solidFill>
                  <a:srgbClr val="55D7FF"/>
                </a:solidFill>
                <a:latin typeface="Avenir Book"/>
                <a:ea typeface="Avenir Book"/>
                <a:cs typeface="Avenir Book"/>
                <a:sym typeface="Avenir Book"/>
              </a:defRPr>
            </a:lvl4pPr>
            <a:lvl5pPr marL="0" indent="481778">
              <a:spcBef>
                <a:spcPts val="0"/>
              </a:spcBef>
              <a:buClrTx/>
              <a:buSzTx/>
              <a:buNone/>
              <a:defRPr sz="1300" cap="all" spc="203">
                <a:solidFill>
                  <a:srgbClr val="55D7FF"/>
                </a:solidFill>
                <a:latin typeface="Avenir Book"/>
                <a:ea typeface="Avenir Book"/>
                <a:cs typeface="Avenir Book"/>
                <a:sym typeface="Avenir Book"/>
              </a:defRPr>
            </a:lvl5pPr>
          </a:lstStyle>
          <a:p>
            <a:pPr lvl="0">
              <a:defRPr sz="1800" cap="none" spc="0">
                <a:solidFill>
                  <a:srgbClr val="000000"/>
                </a:solidFill>
              </a:defRPr>
            </a:pPr>
            <a:r>
              <a:rPr lang="en-US" sz="1300" cap="all" spc="203">
                <a:solidFill>
                  <a:srgbClr val="55D7FF"/>
                </a:solidFill>
              </a:rPr>
              <a:t>Click to edit Master text styles</a:t>
            </a:r>
          </a:p>
          <a:p>
            <a:pPr lvl="1">
              <a:defRPr sz="1800" cap="none" spc="0">
                <a:solidFill>
                  <a:srgbClr val="000000"/>
                </a:solidFill>
              </a:defRPr>
            </a:pPr>
            <a:r>
              <a:rPr lang="en-US" sz="1300" cap="all" spc="203">
                <a:solidFill>
                  <a:srgbClr val="55D7FF"/>
                </a:solidFill>
              </a:rPr>
              <a:t>Second level</a:t>
            </a:r>
          </a:p>
          <a:p>
            <a:pPr lvl="2">
              <a:defRPr sz="1800" cap="none" spc="0">
                <a:solidFill>
                  <a:srgbClr val="000000"/>
                </a:solidFill>
              </a:defRPr>
            </a:pPr>
            <a:r>
              <a:rPr lang="en-US" sz="1300" cap="all" spc="203">
                <a:solidFill>
                  <a:srgbClr val="55D7FF"/>
                </a:solidFill>
              </a:rPr>
              <a:t>Third level</a:t>
            </a:r>
          </a:p>
          <a:p>
            <a:pPr lvl="3">
              <a:defRPr sz="1800" cap="none" spc="0">
                <a:solidFill>
                  <a:srgbClr val="000000"/>
                </a:solidFill>
              </a:defRPr>
            </a:pPr>
            <a:r>
              <a:rPr lang="en-US" sz="1300" cap="all" spc="203">
                <a:solidFill>
                  <a:srgbClr val="55D7FF"/>
                </a:solidFill>
              </a:rPr>
              <a:t>Fourth level</a:t>
            </a:r>
          </a:p>
          <a:p>
            <a:pPr lvl="4">
              <a:defRPr sz="1800" cap="none" spc="0">
                <a:solidFill>
                  <a:srgbClr val="000000"/>
                </a:solidFill>
              </a:defRPr>
            </a:pPr>
            <a:r>
              <a:rPr lang="en-US" sz="1300" cap="all" spc="203">
                <a:solidFill>
                  <a:srgbClr val="55D7FF"/>
                </a:solidFill>
              </a:rPr>
              <a:t>Fifth level</a:t>
            </a:r>
            <a:endParaRPr sz="1300" cap="all" spc="203">
              <a:solidFill>
                <a:srgbClr val="55D7FF"/>
              </a:solidFill>
            </a:endParaRPr>
          </a:p>
        </p:txBody>
      </p:sp>
    </p:spTree>
    <p:extLst>
      <p:ext uri="{BB962C8B-B14F-4D97-AF65-F5344CB8AC3E}">
        <p14:creationId xmlns:p14="http://schemas.microsoft.com/office/powerpoint/2010/main" val="2239659340"/>
      </p:ext>
    </p:extLst>
  </p:cSld>
  <p:clrMapOvr>
    <a:masterClrMapping/>
  </p:clrMapOvr>
  <p:transition spd="med"/>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x" preserve="1">
  <p:cSld name="Title - Center">
    <p:spTree>
      <p:nvGrpSpPr>
        <p:cNvPr id="1" name=""/>
        <p:cNvGrpSpPr/>
        <p:nvPr/>
      </p:nvGrpSpPr>
      <p:grpSpPr>
        <a:xfrm>
          <a:off x="0" y="0"/>
          <a:ext cx="0" cy="0"/>
          <a:chOff x="0" y="0"/>
          <a:chExt cx="0" cy="0"/>
        </a:xfrm>
      </p:grpSpPr>
      <p:sp>
        <p:nvSpPr>
          <p:cNvPr id="14" name="Shape 14"/>
          <p:cNvSpPr>
            <a:spLocks noGrp="1"/>
          </p:cNvSpPr>
          <p:nvPr>
            <p:ph type="title"/>
          </p:nvPr>
        </p:nvSpPr>
        <p:spPr>
          <a:xfrm>
            <a:off x="464351" y="1982398"/>
            <a:ext cx="8215313" cy="1172021"/>
          </a:xfrm>
          <a:prstGeom prst="rect">
            <a:avLst/>
          </a:prstGeom>
        </p:spPr>
        <p:txBody>
          <a:bodyPr lIns="64236" tIns="32118" rIns="64236" bIns="32118" anchor="ctr"/>
          <a:lstStyle>
            <a:lvl1pPr>
              <a:defRPr sz="3300" spc="523"/>
            </a:lvl1pPr>
          </a:lstStyle>
          <a:p>
            <a:pPr lvl="0">
              <a:defRPr sz="1800" cap="none" spc="0">
                <a:solidFill>
                  <a:srgbClr val="000000"/>
                </a:solidFill>
              </a:defRPr>
            </a:pPr>
            <a:r>
              <a:rPr lang="en-US" sz="3300" cap="all" spc="523">
                <a:solidFill>
                  <a:srgbClr val="FFFFFF"/>
                </a:solidFill>
              </a:rPr>
              <a:t>Click to edit Master title style</a:t>
            </a:r>
            <a:endParaRPr sz="3300" cap="all" spc="523">
              <a:solidFill>
                <a:srgbClr val="FFFFFF"/>
              </a:solidFill>
            </a:endParaRPr>
          </a:p>
        </p:txBody>
      </p:sp>
    </p:spTree>
    <p:extLst>
      <p:ext uri="{BB962C8B-B14F-4D97-AF65-F5344CB8AC3E}">
        <p14:creationId xmlns:p14="http://schemas.microsoft.com/office/powerpoint/2010/main" val="3026476558"/>
      </p:ext>
    </p:extLst>
  </p:cSld>
  <p:clrMapOvr>
    <a:masterClrMapping/>
  </p:clrMapOvr>
  <p:transition spd="med"/>
  <p:hf sldNum="0" hd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7"/>
            <a:ext cx="7848600" cy="1445419"/>
          </a:xfrm>
          <a:prstGeom prst="rect">
            <a:avLst/>
          </a:prstGeom>
        </p:spPr>
        <p:txBody>
          <a:bodyPr lIns="91364" tIns="45682" rIns="91364" bIns="45682" anchor="b">
            <a:noAutofit/>
          </a:bodyPr>
          <a:lstStyle>
            <a:lvl1pPr>
              <a:defRPr sz="3100" cap="all" baseline="0"/>
            </a:lvl1pPr>
          </a:lstStyle>
          <a:p>
            <a:r>
              <a:rPr lang="en-US"/>
              <a:t>Click to edit Master title style</a:t>
            </a:r>
          </a:p>
        </p:txBody>
      </p:sp>
      <p:sp>
        <p:nvSpPr>
          <p:cNvPr id="3" name="Subtitle 2"/>
          <p:cNvSpPr>
            <a:spLocks noGrp="1"/>
          </p:cNvSpPr>
          <p:nvPr>
            <p:ph type="subTitle" idx="1"/>
          </p:nvPr>
        </p:nvSpPr>
        <p:spPr>
          <a:xfrm>
            <a:off x="685800" y="2628900"/>
            <a:ext cx="6400800" cy="1314450"/>
          </a:xfrm>
          <a:prstGeom prst="rect">
            <a:avLst/>
          </a:prstGeom>
        </p:spPr>
        <p:txBody>
          <a:bodyPr lIns="91364" tIns="45682" rIns="91364" bIns="45682"/>
          <a:lstStyle>
            <a:lvl1pPr marL="0" indent="0" algn="l">
              <a:buNone/>
              <a:defRPr>
                <a:solidFill>
                  <a:schemeClr val="tx1">
                    <a:lumMod val="75000"/>
                    <a:lumOff val="25000"/>
                  </a:schemeClr>
                </a:solidFill>
              </a:defRPr>
            </a:lvl1pPr>
            <a:lvl2pPr marL="256957" indent="0" algn="ctr">
              <a:buNone/>
              <a:defRPr>
                <a:solidFill>
                  <a:schemeClr val="tx1">
                    <a:tint val="75000"/>
                  </a:schemeClr>
                </a:solidFill>
              </a:defRPr>
            </a:lvl2pPr>
            <a:lvl3pPr marL="513914" indent="0" algn="ctr">
              <a:buNone/>
              <a:defRPr>
                <a:solidFill>
                  <a:schemeClr val="tx1">
                    <a:tint val="75000"/>
                  </a:schemeClr>
                </a:solidFill>
              </a:defRPr>
            </a:lvl3pPr>
            <a:lvl4pPr marL="770871" indent="0" algn="ctr">
              <a:buNone/>
              <a:defRPr>
                <a:solidFill>
                  <a:schemeClr val="tx1">
                    <a:tint val="75000"/>
                  </a:schemeClr>
                </a:solidFill>
              </a:defRPr>
            </a:lvl4pPr>
            <a:lvl5pPr marL="1027829" indent="0" algn="ctr">
              <a:buNone/>
              <a:defRPr>
                <a:solidFill>
                  <a:schemeClr val="tx1">
                    <a:tint val="75000"/>
                  </a:schemeClr>
                </a:solidFill>
              </a:defRPr>
            </a:lvl5pPr>
            <a:lvl6pPr marL="1284786" indent="0" algn="ctr">
              <a:buNone/>
              <a:defRPr>
                <a:solidFill>
                  <a:schemeClr val="tx1">
                    <a:tint val="75000"/>
                  </a:schemeClr>
                </a:solidFill>
              </a:defRPr>
            </a:lvl6pPr>
            <a:lvl7pPr marL="1541744" indent="0" algn="ctr">
              <a:buNone/>
              <a:defRPr>
                <a:solidFill>
                  <a:schemeClr val="tx1">
                    <a:tint val="75000"/>
                  </a:schemeClr>
                </a:solidFill>
              </a:defRPr>
            </a:lvl7pPr>
            <a:lvl8pPr marL="1798699" indent="0" algn="ctr">
              <a:buNone/>
              <a:defRPr>
                <a:solidFill>
                  <a:schemeClr val="tx1">
                    <a:tint val="75000"/>
                  </a:schemeClr>
                </a:solidFill>
              </a:defRPr>
            </a:lvl8pPr>
            <a:lvl9pPr marL="2055657"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7620000" y="13717"/>
            <a:ext cx="1066800" cy="246888"/>
          </a:xfrm>
          <a:prstGeom prst="rect">
            <a:avLst/>
          </a:prstGeom>
        </p:spPr>
        <p:txBody>
          <a:bodyPr lIns="91364" tIns="45682" rIns="91364" bIns="45682"/>
          <a:lstStyle/>
          <a:p>
            <a:fld id="{97E563C6-1BEB-4DF9-BC2B-32FA66BCB1A1}" type="slidenum">
              <a:rPr lang="en-US" smtClean="0">
                <a:solidFill>
                  <a:prstClr val="black"/>
                </a:solidFill>
              </a:rPr>
              <a:pPr/>
              <a:t>‹#›</a:t>
            </a:fld>
            <a:endParaRPr lang="en-US" dirty="0">
              <a:solidFill>
                <a:prstClr val="black"/>
              </a:solidFill>
            </a:endParaRPr>
          </a:p>
        </p:txBody>
      </p:sp>
      <p:cxnSp>
        <p:nvCxnSpPr>
          <p:cNvPr id="8" name="Straight Connector 7"/>
          <p:cNvCxnSpPr/>
          <p:nvPr/>
        </p:nvCxnSpPr>
        <p:spPr>
          <a:xfrm>
            <a:off x="685800" y="2548894"/>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3456929"/>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89843"/>
            <a:ext cx="8229600" cy="857250"/>
          </a:xfrm>
          <a:prstGeom prst="rect">
            <a:avLst/>
          </a:prstGeom>
        </p:spPr>
        <p:txBody>
          <a:bodyPr lIns="91364" tIns="45682" rIns="91364" bIns="45682"/>
          <a:lstStyle/>
          <a:p>
            <a:r>
              <a:rPr lang="en-US"/>
              <a:t>Click to edit Master title style</a:t>
            </a:r>
          </a:p>
        </p:txBody>
      </p:sp>
      <p:sp>
        <p:nvSpPr>
          <p:cNvPr id="3" name="Content Placeholder 2"/>
          <p:cNvSpPr>
            <a:spLocks noGrp="1"/>
          </p:cNvSpPr>
          <p:nvPr>
            <p:ph sz="half" idx="1"/>
          </p:nvPr>
        </p:nvSpPr>
        <p:spPr>
          <a:xfrm>
            <a:off x="457200" y="1200151"/>
            <a:ext cx="4038600" cy="3394472"/>
          </a:xfrm>
          <a:prstGeom prst="rect">
            <a:avLst/>
          </a:prstGeom>
        </p:spPr>
        <p:txBody>
          <a:bodyPr lIns="91364" tIns="45682" rIns="91364" bIns="45682"/>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a:prstGeom prst="rect">
            <a:avLst/>
          </a:prstGeom>
        </p:spPr>
        <p:txBody>
          <a:bodyPr lIns="91364" tIns="45682" rIns="91364" bIns="45682"/>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4"/>
            <a:ext cx="2133600" cy="273844"/>
          </a:xfrm>
          <a:prstGeom prst="rect">
            <a:avLst/>
          </a:prstGeom>
        </p:spPr>
        <p:txBody>
          <a:bodyPr lIns="91364" tIns="45682" rIns="91364" bIns="45682"/>
          <a:lstStyle/>
          <a:p>
            <a:fld id="{B8B4437A-9AA9-594F-9835-4DB33CE7BBE5}" type="datetimeFigureOut">
              <a:rPr lang="en-US" smtClean="0">
                <a:solidFill>
                  <a:prstClr val="black"/>
                </a:solidFill>
              </a:rPr>
              <a:pPr/>
              <a:t>6/6/21</a:t>
            </a:fld>
            <a:endParaRPr lang="en-US" dirty="0">
              <a:solidFill>
                <a:prstClr val="black"/>
              </a:solidFill>
            </a:endParaRPr>
          </a:p>
        </p:txBody>
      </p:sp>
      <p:sp>
        <p:nvSpPr>
          <p:cNvPr id="6" name="Footer Placeholder 5"/>
          <p:cNvSpPr>
            <a:spLocks noGrp="1"/>
          </p:cNvSpPr>
          <p:nvPr>
            <p:ph type="ftr" sz="quarter" idx="11"/>
          </p:nvPr>
        </p:nvSpPr>
        <p:spPr>
          <a:xfrm>
            <a:off x="3124201" y="4767264"/>
            <a:ext cx="2895600" cy="273844"/>
          </a:xfrm>
          <a:prstGeom prst="rect">
            <a:avLst/>
          </a:prstGeom>
        </p:spPr>
        <p:txBody>
          <a:bodyPr lIns="91364" tIns="45682" rIns="91364" bIns="45682"/>
          <a:lstStyle/>
          <a:p>
            <a:r>
              <a:rPr lang="en-US" dirty="0">
                <a:solidFill>
                  <a:prstClr val="black"/>
                </a:solidFill>
              </a:rPr>
              <a:t>DRAFT</a:t>
            </a:r>
          </a:p>
        </p:txBody>
      </p:sp>
      <p:sp>
        <p:nvSpPr>
          <p:cNvPr id="7" name="Slide Number Placeholder 6"/>
          <p:cNvSpPr>
            <a:spLocks noGrp="1"/>
          </p:cNvSpPr>
          <p:nvPr>
            <p:ph type="sldNum" sz="quarter" idx="12"/>
          </p:nvPr>
        </p:nvSpPr>
        <p:spPr>
          <a:xfrm>
            <a:off x="6553200" y="4767264"/>
            <a:ext cx="2133600" cy="273844"/>
          </a:xfrm>
          <a:prstGeom prst="rect">
            <a:avLst/>
          </a:prstGeom>
        </p:spPr>
        <p:txBody>
          <a:bodyPr lIns="91364" tIns="45682" rIns="91364" bIns="45682"/>
          <a:lstStyle/>
          <a:p>
            <a:fld id="{6A5F5E92-2BC4-434D-9405-832ECA5ADE05}"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3961255813"/>
      </p:ext>
    </p:extLst>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2041291"/>
      </p:ext>
    </p:extLst>
  </p:cSld>
  <p:clrMapOvr>
    <a:masterClrMapping/>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76639"/>
      </p:ext>
    </p:extLst>
  </p:cSld>
  <p:clrMapOvr>
    <a:masterClrMapping/>
  </p:clrMapOvr>
  <p:hf sldNum="0" hdr="0"/>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a:prstGeom prst="rect">
            <a:avLst/>
          </a:prstGeom>
        </p:spPr>
        <p:txBody>
          <a:bodyPr lIns="91364" tIns="45682" rIns="91364" bIns="45682"/>
          <a:lstStyle/>
          <a:p>
            <a:r>
              <a:rPr lang="en-US"/>
              <a:t>Click to edit Master title style</a:t>
            </a:r>
          </a:p>
        </p:txBody>
      </p:sp>
      <p:sp>
        <p:nvSpPr>
          <p:cNvPr id="3" name="Content Placeholder 2"/>
          <p:cNvSpPr>
            <a:spLocks noGrp="1"/>
          </p:cNvSpPr>
          <p:nvPr>
            <p:ph idx="1"/>
          </p:nvPr>
        </p:nvSpPr>
        <p:spPr>
          <a:xfrm>
            <a:off x="457200" y="1387479"/>
            <a:ext cx="8229600" cy="3165475"/>
          </a:xfrm>
          <a:prstGeom prst="rect">
            <a:avLst/>
          </a:prstGeom>
        </p:spPr>
        <p:txBody>
          <a:bodyPr lIns="91364" tIns="45682" rIns="91364" bIns="45682"/>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83555905"/>
      </p:ext>
    </p:extLst>
  </p:cSld>
  <p:clrMapOvr>
    <a:masterClrMapping/>
  </p:clrMapOvr>
  <p:hf sldNum="0" hdr="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1113035"/>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45E22D-F131-4D0D-8179-386C8885B195}" type="datetime1">
              <a:rPr lang="en-US" smtClean="0">
                <a:solidFill>
                  <a:prstClr val="black">
                    <a:tint val="75000"/>
                  </a:prstClr>
                </a:solidFill>
              </a:rPr>
              <a:pPr/>
              <a:t>6/6/21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dirty="0">
                <a:solidFill>
                  <a:prstClr val="black">
                    <a:tint val="75000"/>
                  </a:prstClr>
                </a:solidFill>
              </a:rPr>
              <a:t>DRAFT</a:t>
            </a:r>
          </a:p>
        </p:txBody>
      </p:sp>
      <p:sp>
        <p:nvSpPr>
          <p:cNvPr id="4" name="Slide Number Placeholder 3"/>
          <p:cNvSpPr>
            <a:spLocks noGrp="1"/>
          </p:cNvSpPr>
          <p:nvPr>
            <p:ph type="sldNum" sz="quarter" idx="12"/>
          </p:nvPr>
        </p:nvSpPr>
        <p:spPr/>
        <p:txBody>
          <a:bodyPr/>
          <a:lstStyle/>
          <a:p>
            <a:fld id="{8BACAC6D-BD82-4571-9E34-C1EFF11A946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36787198"/>
      </p:ext>
    </p:extLst>
  </p:cSld>
  <p:clrMapOvr>
    <a:masterClrMapping/>
  </p:clrMapOvr>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4674116"/>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9"/>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814" indent="0" algn="ctr">
              <a:buNone/>
              <a:defRPr>
                <a:solidFill>
                  <a:schemeClr val="tx1">
                    <a:tint val="75000"/>
                  </a:schemeClr>
                </a:solidFill>
              </a:defRPr>
            </a:lvl2pPr>
            <a:lvl3pPr marL="913627" indent="0" algn="ctr">
              <a:buNone/>
              <a:defRPr>
                <a:solidFill>
                  <a:schemeClr val="tx1">
                    <a:tint val="75000"/>
                  </a:schemeClr>
                </a:solidFill>
              </a:defRPr>
            </a:lvl3pPr>
            <a:lvl4pPr marL="1370439" indent="0" algn="ctr">
              <a:buNone/>
              <a:defRPr>
                <a:solidFill>
                  <a:schemeClr val="tx1">
                    <a:tint val="75000"/>
                  </a:schemeClr>
                </a:solidFill>
              </a:defRPr>
            </a:lvl4pPr>
            <a:lvl5pPr marL="1827250" indent="0" algn="ctr">
              <a:buNone/>
              <a:defRPr>
                <a:solidFill>
                  <a:schemeClr val="tx1">
                    <a:tint val="75000"/>
                  </a:schemeClr>
                </a:solidFill>
              </a:defRPr>
            </a:lvl5pPr>
            <a:lvl6pPr marL="2284063" indent="0" algn="ctr">
              <a:buNone/>
              <a:defRPr>
                <a:solidFill>
                  <a:schemeClr val="tx1">
                    <a:tint val="75000"/>
                  </a:schemeClr>
                </a:solidFill>
              </a:defRPr>
            </a:lvl6pPr>
            <a:lvl7pPr marL="2740877" indent="0" algn="ctr">
              <a:buNone/>
              <a:defRPr>
                <a:solidFill>
                  <a:schemeClr val="tx1">
                    <a:tint val="75000"/>
                  </a:schemeClr>
                </a:solidFill>
              </a:defRPr>
            </a:lvl7pPr>
            <a:lvl8pPr marL="3197688" indent="0" algn="ctr">
              <a:buNone/>
              <a:defRPr>
                <a:solidFill>
                  <a:schemeClr val="tx1">
                    <a:tint val="75000"/>
                  </a:schemeClr>
                </a:solidFill>
              </a:defRPr>
            </a:lvl8pPr>
            <a:lvl9pPr marL="3654501"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705070671"/>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a:t>Click to edit Master title style</a:t>
            </a:r>
          </a:p>
        </p:txBody>
      </p:sp>
      <p:sp>
        <p:nvSpPr>
          <p:cNvPr id="3" name="Content Placeholder 2"/>
          <p:cNvSpPr>
            <a:spLocks noGrp="1"/>
          </p:cNvSpPr>
          <p:nvPr>
            <p:ph idx="1"/>
          </p:nvPr>
        </p:nvSpPr>
        <p:spPr>
          <a:xfrm>
            <a:off x="457200" y="1387479"/>
            <a:ext cx="8229600" cy="3165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70414419"/>
      </p:ext>
    </p:extLst>
  </p:cSld>
  <p:clrMapOvr>
    <a:masterClrMapping/>
  </p:clrMapOvr>
  <p:hf sldNum="0" hdr="0"/>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a:t>Click to edit Master title style</a:t>
            </a:r>
          </a:p>
        </p:txBody>
      </p:sp>
      <p:sp>
        <p:nvSpPr>
          <p:cNvPr id="3" name="Content Placeholder 2"/>
          <p:cNvSpPr>
            <a:spLocks noGrp="1"/>
          </p:cNvSpPr>
          <p:nvPr>
            <p:ph sz="half" idx="1"/>
          </p:nvPr>
        </p:nvSpPr>
        <p:spPr>
          <a:xfrm>
            <a:off x="228600" y="1223885"/>
            <a:ext cx="4038600" cy="3165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87479"/>
            <a:ext cx="4038600" cy="3165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178947797"/>
      </p:ext>
    </p:extLst>
  </p:cSld>
  <p:clrMapOvr>
    <a:masterClrMapping/>
  </p:clrMapOvr>
  <p:hf sldNum="0" hdr="0"/>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66865"/>
            <a:ext cx="4040188" cy="481012"/>
          </a:xfrm>
        </p:spPr>
        <p:txBody>
          <a:bodyPr anchor="b"/>
          <a:lstStyle>
            <a:lvl1pPr marL="0" indent="0">
              <a:buNone/>
              <a:defRPr sz="2400" b="1"/>
            </a:lvl1pPr>
            <a:lvl2pPr marL="456814" indent="0">
              <a:buNone/>
              <a:defRPr sz="2000" b="1"/>
            </a:lvl2pPr>
            <a:lvl3pPr marL="913627" indent="0">
              <a:buNone/>
              <a:defRPr sz="1800" b="1"/>
            </a:lvl3pPr>
            <a:lvl4pPr marL="1370439" indent="0">
              <a:buNone/>
              <a:defRPr sz="1600" b="1"/>
            </a:lvl4pPr>
            <a:lvl5pPr marL="1827250" indent="0">
              <a:buNone/>
              <a:defRPr sz="1600" b="1"/>
            </a:lvl5pPr>
            <a:lvl6pPr marL="2284063" indent="0">
              <a:buNone/>
              <a:defRPr sz="1600" b="1"/>
            </a:lvl6pPr>
            <a:lvl7pPr marL="2740877" indent="0">
              <a:buNone/>
              <a:defRPr sz="1600" b="1"/>
            </a:lvl7pPr>
            <a:lvl8pPr marL="3197688" indent="0">
              <a:buNone/>
              <a:defRPr sz="1600" b="1"/>
            </a:lvl8pPr>
            <a:lvl9pPr marL="365450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47880"/>
            <a:ext cx="4040188" cy="25050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66865"/>
            <a:ext cx="4041775" cy="481012"/>
          </a:xfrm>
        </p:spPr>
        <p:txBody>
          <a:bodyPr anchor="b"/>
          <a:lstStyle>
            <a:lvl1pPr marL="0" indent="0">
              <a:buNone/>
              <a:defRPr sz="2400" b="1"/>
            </a:lvl1pPr>
            <a:lvl2pPr marL="456814" indent="0">
              <a:buNone/>
              <a:defRPr sz="2000" b="1"/>
            </a:lvl2pPr>
            <a:lvl3pPr marL="913627" indent="0">
              <a:buNone/>
              <a:defRPr sz="1800" b="1"/>
            </a:lvl3pPr>
            <a:lvl4pPr marL="1370439" indent="0">
              <a:buNone/>
              <a:defRPr sz="1600" b="1"/>
            </a:lvl4pPr>
            <a:lvl5pPr marL="1827250" indent="0">
              <a:buNone/>
              <a:defRPr sz="1600" b="1"/>
            </a:lvl5pPr>
            <a:lvl6pPr marL="2284063" indent="0">
              <a:buNone/>
              <a:defRPr sz="1600" b="1"/>
            </a:lvl6pPr>
            <a:lvl7pPr marL="2740877" indent="0">
              <a:buNone/>
              <a:defRPr sz="1600" b="1"/>
            </a:lvl7pPr>
            <a:lvl8pPr marL="3197688" indent="0">
              <a:buNone/>
              <a:defRPr sz="1600" b="1"/>
            </a:lvl8pPr>
            <a:lvl9pPr marL="365450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047880"/>
            <a:ext cx="4041775" cy="25050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3004714616"/>
      </p:ext>
    </p:extLst>
  </p:cSld>
  <p:clrMapOvr>
    <a:masterClrMapping/>
  </p:clrMapOvr>
  <p:hf sldNum="0" hdr="0"/>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
            <a:ext cx="8229600" cy="857250"/>
          </a:xfrm>
        </p:spPr>
        <p:txBody>
          <a:bodyPr/>
          <a:lstStyle/>
          <a:p>
            <a:r>
              <a:rPr lang="en-US"/>
              <a:t>Click to edit Master title style</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3314623927"/>
      </p:ext>
    </p:extLst>
  </p:cSld>
  <p:clrMapOvr>
    <a:masterClrMapping/>
  </p:clrMapOvr>
  <p:hf sldNum="0" hdr="0"/>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2291550139"/>
      </p:ext>
    </p:extLst>
  </p:cSld>
  <p:clrMapOvr>
    <a:masterClrMapping/>
  </p:clrMapOvr>
  <p:hf sldNum="0" hdr="0"/>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392114"/>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92115"/>
            <a:ext cx="5111750" cy="41608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263651"/>
            <a:ext cx="3008313" cy="3289300"/>
          </a:xfrm>
        </p:spPr>
        <p:txBody>
          <a:bodyPr/>
          <a:lstStyle>
            <a:lvl1pPr marL="0" indent="0">
              <a:buNone/>
              <a:defRPr sz="1400"/>
            </a:lvl1pPr>
            <a:lvl2pPr marL="456814" indent="0">
              <a:buNone/>
              <a:defRPr sz="1200"/>
            </a:lvl2pPr>
            <a:lvl3pPr marL="913627" indent="0">
              <a:buNone/>
              <a:defRPr sz="1000"/>
            </a:lvl3pPr>
            <a:lvl4pPr marL="1370439" indent="0">
              <a:buNone/>
              <a:defRPr sz="900"/>
            </a:lvl4pPr>
            <a:lvl5pPr marL="1827250" indent="0">
              <a:buNone/>
              <a:defRPr sz="900"/>
            </a:lvl5pPr>
            <a:lvl6pPr marL="2284063" indent="0">
              <a:buNone/>
              <a:defRPr sz="900"/>
            </a:lvl6pPr>
            <a:lvl7pPr marL="2740877" indent="0">
              <a:buNone/>
              <a:defRPr sz="900"/>
            </a:lvl7pPr>
            <a:lvl8pPr marL="3197688" indent="0">
              <a:buNone/>
              <a:defRPr sz="900"/>
            </a:lvl8pPr>
            <a:lvl9pPr marL="3654501"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2162965496"/>
      </p:ext>
    </p:extLst>
  </p:cSld>
  <p:clrMapOvr>
    <a:masterClrMapping/>
  </p:clrMapOvr>
  <p:hf sldNum="0" hdr="0"/>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6814" indent="0">
              <a:buNone/>
              <a:defRPr sz="2800"/>
            </a:lvl2pPr>
            <a:lvl3pPr marL="913627" indent="0">
              <a:buNone/>
              <a:defRPr sz="2400"/>
            </a:lvl3pPr>
            <a:lvl4pPr marL="1370439" indent="0">
              <a:buNone/>
              <a:defRPr sz="2000"/>
            </a:lvl4pPr>
            <a:lvl5pPr marL="1827250" indent="0">
              <a:buNone/>
              <a:defRPr sz="2000"/>
            </a:lvl5pPr>
            <a:lvl6pPr marL="2284063" indent="0">
              <a:buNone/>
              <a:defRPr sz="2000"/>
            </a:lvl6pPr>
            <a:lvl7pPr marL="2740877" indent="0">
              <a:buNone/>
              <a:defRPr sz="2000"/>
            </a:lvl7pPr>
            <a:lvl8pPr marL="3197688" indent="0">
              <a:buNone/>
              <a:defRPr sz="2000"/>
            </a:lvl8pPr>
            <a:lvl9pPr marL="3654501" indent="0">
              <a:buNone/>
              <a:defRPr sz="2000"/>
            </a:lvl9pPr>
          </a:lstStyle>
          <a:p>
            <a:endParaRPr lang="en-US" dirty="0"/>
          </a:p>
        </p:txBody>
      </p:sp>
      <p:sp>
        <p:nvSpPr>
          <p:cNvPr id="4" name="Text Placeholder 3"/>
          <p:cNvSpPr>
            <a:spLocks noGrp="1"/>
          </p:cNvSpPr>
          <p:nvPr>
            <p:ph type="body" sz="half" idx="2"/>
          </p:nvPr>
        </p:nvSpPr>
        <p:spPr>
          <a:xfrm>
            <a:off x="1792288" y="4025901"/>
            <a:ext cx="5486400" cy="603250"/>
          </a:xfrm>
        </p:spPr>
        <p:txBody>
          <a:bodyPr/>
          <a:lstStyle>
            <a:lvl1pPr marL="0" indent="0">
              <a:buNone/>
              <a:defRPr sz="1400"/>
            </a:lvl1pPr>
            <a:lvl2pPr marL="456814" indent="0">
              <a:buNone/>
              <a:defRPr sz="1200"/>
            </a:lvl2pPr>
            <a:lvl3pPr marL="913627" indent="0">
              <a:buNone/>
              <a:defRPr sz="1000"/>
            </a:lvl3pPr>
            <a:lvl4pPr marL="1370439" indent="0">
              <a:buNone/>
              <a:defRPr sz="900"/>
            </a:lvl4pPr>
            <a:lvl5pPr marL="1827250" indent="0">
              <a:buNone/>
              <a:defRPr sz="900"/>
            </a:lvl5pPr>
            <a:lvl6pPr marL="2284063" indent="0">
              <a:buNone/>
              <a:defRPr sz="900"/>
            </a:lvl6pPr>
            <a:lvl7pPr marL="2740877" indent="0">
              <a:buNone/>
              <a:defRPr sz="900"/>
            </a:lvl7pPr>
            <a:lvl8pPr marL="3197688" indent="0">
              <a:buNone/>
              <a:defRPr sz="900"/>
            </a:lvl8pPr>
            <a:lvl9pPr marL="3654501" indent="0">
              <a:buNone/>
              <a:defRPr sz="900"/>
            </a:lvl9pPr>
          </a:lstStyle>
          <a:p>
            <a:pPr lvl="0"/>
            <a:r>
              <a:rPr lang="en-US"/>
              <a:t>Click to edit Master text styles</a:t>
            </a:r>
          </a:p>
        </p:txBody>
      </p:sp>
    </p:spTree>
    <p:extLst>
      <p:ext uri="{BB962C8B-B14F-4D97-AF65-F5344CB8AC3E}">
        <p14:creationId xmlns:p14="http://schemas.microsoft.com/office/powerpoint/2010/main" val="3699278406"/>
      </p:ext>
    </p:extLst>
  </p:cSld>
  <p:clrMapOvr>
    <a:masterClrMapping/>
  </p:clrMapOvr>
  <p:hf sldNum="0" hdr="0"/>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4944256"/>
      </p:ext>
    </p:extLst>
  </p:cSld>
  <p:clrMapOvr>
    <a:masterClrMapping/>
  </p:clrMapOvr>
  <p:hf sldNum="0" hd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9"/>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814" indent="0" algn="ctr">
              <a:buNone/>
              <a:defRPr>
                <a:solidFill>
                  <a:schemeClr val="tx1">
                    <a:tint val="75000"/>
                  </a:schemeClr>
                </a:solidFill>
              </a:defRPr>
            </a:lvl2pPr>
            <a:lvl3pPr marL="913627" indent="0" algn="ctr">
              <a:buNone/>
              <a:defRPr>
                <a:solidFill>
                  <a:schemeClr val="tx1">
                    <a:tint val="75000"/>
                  </a:schemeClr>
                </a:solidFill>
              </a:defRPr>
            </a:lvl3pPr>
            <a:lvl4pPr marL="1370439" indent="0" algn="ctr">
              <a:buNone/>
              <a:defRPr>
                <a:solidFill>
                  <a:schemeClr val="tx1">
                    <a:tint val="75000"/>
                  </a:schemeClr>
                </a:solidFill>
              </a:defRPr>
            </a:lvl4pPr>
            <a:lvl5pPr marL="1827250" indent="0" algn="ctr">
              <a:buNone/>
              <a:defRPr>
                <a:solidFill>
                  <a:schemeClr val="tx1">
                    <a:tint val="75000"/>
                  </a:schemeClr>
                </a:solidFill>
              </a:defRPr>
            </a:lvl5pPr>
            <a:lvl6pPr marL="2284063" indent="0" algn="ctr">
              <a:buNone/>
              <a:defRPr>
                <a:solidFill>
                  <a:schemeClr val="tx1">
                    <a:tint val="75000"/>
                  </a:schemeClr>
                </a:solidFill>
              </a:defRPr>
            </a:lvl6pPr>
            <a:lvl7pPr marL="2740877" indent="0" algn="ctr">
              <a:buNone/>
              <a:defRPr>
                <a:solidFill>
                  <a:schemeClr val="tx1">
                    <a:tint val="75000"/>
                  </a:schemeClr>
                </a:solidFill>
              </a:defRPr>
            </a:lvl7pPr>
            <a:lvl8pPr marL="3197688" indent="0" algn="ctr">
              <a:buNone/>
              <a:defRPr>
                <a:solidFill>
                  <a:schemeClr val="tx1">
                    <a:tint val="75000"/>
                  </a:schemeClr>
                </a:solidFill>
              </a:defRPr>
            </a:lvl8pPr>
            <a:lvl9pPr marL="3654501"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8145001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93700"/>
            <a:ext cx="8229600" cy="857250"/>
          </a:xfrm>
        </p:spPr>
        <p:txBody>
          <a:bodyPr/>
          <a:lstStyle/>
          <a:p>
            <a:r>
              <a:rPr lang="en-US" dirty="0"/>
              <a:t>Example Slide</a:t>
            </a:r>
          </a:p>
        </p:txBody>
      </p:sp>
      <p:sp>
        <p:nvSpPr>
          <p:cNvPr id="3" name="Content Placeholder 2"/>
          <p:cNvSpPr>
            <a:spLocks noGrp="1"/>
          </p:cNvSpPr>
          <p:nvPr>
            <p:ph sz="half" idx="1" hasCustomPrompt="1"/>
          </p:nvPr>
        </p:nvSpPr>
        <p:spPr>
          <a:xfrm>
            <a:off x="690282" y="1387478"/>
            <a:ext cx="3881718" cy="3165475"/>
          </a:xfrm>
        </p:spPr>
        <p:txBody>
          <a:bodyPr/>
          <a:lstStyle>
            <a:lvl1pPr>
              <a:defRPr sz="2000">
                <a:solidFill>
                  <a:srgbClr val="07769C"/>
                </a:solidFill>
              </a:defRPr>
            </a:lvl1pPr>
            <a:lvl2pPr>
              <a:defRPr sz="1800">
                <a:solidFill>
                  <a:srgbClr val="07769C"/>
                </a:solidFill>
              </a:defRPr>
            </a:lvl2pPr>
            <a:lvl3pPr>
              <a:defRPr sz="1600">
                <a:solidFill>
                  <a:srgbClr val="07769C"/>
                </a:solidFill>
              </a:defRPr>
            </a:lvl3pPr>
            <a:lvl4pPr>
              <a:defRPr sz="1400">
                <a:solidFill>
                  <a:srgbClr val="07769C"/>
                </a:solidFill>
              </a:defRPr>
            </a:lvl4pPr>
            <a:lvl5pPr>
              <a:defRPr sz="1400">
                <a:solidFill>
                  <a:srgbClr val="07769C"/>
                </a:solidFill>
              </a:defRPr>
            </a:lvl5pPr>
            <a:lvl6pPr>
              <a:defRPr sz="1800"/>
            </a:lvl6pPr>
            <a:lvl7pPr>
              <a:defRPr sz="1800"/>
            </a:lvl7pPr>
            <a:lvl8pPr>
              <a:defRPr sz="1800"/>
            </a:lvl8pPr>
            <a:lvl9pPr>
              <a:defRPr sz="1800"/>
            </a:lvl9pPr>
          </a:lstStyle>
          <a:p>
            <a:pPr lvl="0"/>
            <a:r>
              <a:rPr lang="en-US" dirty="0"/>
              <a:t>Bulleted List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6311CE9D-2D54-504A-9440-1CBE80BAC573}"/>
              </a:ext>
            </a:extLst>
          </p:cNvPr>
          <p:cNvSpPr>
            <a:spLocks noGrp="1"/>
          </p:cNvSpPr>
          <p:nvPr>
            <p:ph type="pic" sz="quarter" idx="10"/>
          </p:nvPr>
        </p:nvSpPr>
        <p:spPr>
          <a:xfrm>
            <a:off x="4794494" y="1387478"/>
            <a:ext cx="4044706" cy="3165475"/>
          </a:xfrm>
        </p:spPr>
        <p:txBody>
          <a:bodyPr/>
          <a:lstStyle/>
          <a:p>
            <a:endParaRPr lang="en-US" dirty="0"/>
          </a:p>
        </p:txBody>
      </p:sp>
    </p:spTree>
    <p:extLst>
      <p:ext uri="{BB962C8B-B14F-4D97-AF65-F5344CB8AC3E}">
        <p14:creationId xmlns:p14="http://schemas.microsoft.com/office/powerpoint/2010/main" val="338359745"/>
      </p:ext>
    </p:extLst>
  </p:cSld>
  <p:clrMapOvr>
    <a:masterClrMapping/>
  </p:clrMapOvr>
  <p:hf sldNum="0" hdr="0"/>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a:t>Click to edit Master title style</a:t>
            </a:r>
          </a:p>
        </p:txBody>
      </p:sp>
      <p:sp>
        <p:nvSpPr>
          <p:cNvPr id="3" name="Content Placeholder 2"/>
          <p:cNvSpPr>
            <a:spLocks noGrp="1"/>
          </p:cNvSpPr>
          <p:nvPr>
            <p:ph idx="1"/>
          </p:nvPr>
        </p:nvSpPr>
        <p:spPr>
          <a:xfrm>
            <a:off x="457200" y="1387479"/>
            <a:ext cx="8229600" cy="3165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5144954"/>
      </p:ext>
    </p:extLst>
  </p:cSld>
  <p:clrMapOvr>
    <a:masterClrMapping/>
  </p:clrMapOvr>
  <p:hf sldNum="0" hdr="0"/>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a:t>Click to edit Master title style</a:t>
            </a:r>
          </a:p>
        </p:txBody>
      </p:sp>
      <p:sp>
        <p:nvSpPr>
          <p:cNvPr id="3" name="Content Placeholder 2"/>
          <p:cNvSpPr>
            <a:spLocks noGrp="1"/>
          </p:cNvSpPr>
          <p:nvPr>
            <p:ph sz="half" idx="1"/>
          </p:nvPr>
        </p:nvSpPr>
        <p:spPr>
          <a:xfrm>
            <a:off x="228600" y="1223885"/>
            <a:ext cx="4038600" cy="3165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87479"/>
            <a:ext cx="4038600" cy="3165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2519246197"/>
      </p:ext>
    </p:extLst>
  </p:cSld>
  <p:clrMapOvr>
    <a:masterClrMapping/>
  </p:clrMapOvr>
  <p:hf sldNum="0" hdr="0"/>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66865"/>
            <a:ext cx="4040188" cy="481012"/>
          </a:xfrm>
        </p:spPr>
        <p:txBody>
          <a:bodyPr anchor="b"/>
          <a:lstStyle>
            <a:lvl1pPr marL="0" indent="0">
              <a:buNone/>
              <a:defRPr sz="2400" b="1"/>
            </a:lvl1pPr>
            <a:lvl2pPr marL="456814" indent="0">
              <a:buNone/>
              <a:defRPr sz="2000" b="1"/>
            </a:lvl2pPr>
            <a:lvl3pPr marL="913627" indent="0">
              <a:buNone/>
              <a:defRPr sz="1800" b="1"/>
            </a:lvl3pPr>
            <a:lvl4pPr marL="1370439" indent="0">
              <a:buNone/>
              <a:defRPr sz="1600" b="1"/>
            </a:lvl4pPr>
            <a:lvl5pPr marL="1827250" indent="0">
              <a:buNone/>
              <a:defRPr sz="1600" b="1"/>
            </a:lvl5pPr>
            <a:lvl6pPr marL="2284063" indent="0">
              <a:buNone/>
              <a:defRPr sz="1600" b="1"/>
            </a:lvl6pPr>
            <a:lvl7pPr marL="2740877" indent="0">
              <a:buNone/>
              <a:defRPr sz="1600" b="1"/>
            </a:lvl7pPr>
            <a:lvl8pPr marL="3197688" indent="0">
              <a:buNone/>
              <a:defRPr sz="1600" b="1"/>
            </a:lvl8pPr>
            <a:lvl9pPr marL="365450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47880"/>
            <a:ext cx="4040188" cy="25050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66865"/>
            <a:ext cx="4041775" cy="481012"/>
          </a:xfrm>
        </p:spPr>
        <p:txBody>
          <a:bodyPr anchor="b"/>
          <a:lstStyle>
            <a:lvl1pPr marL="0" indent="0">
              <a:buNone/>
              <a:defRPr sz="2400" b="1"/>
            </a:lvl1pPr>
            <a:lvl2pPr marL="456814" indent="0">
              <a:buNone/>
              <a:defRPr sz="2000" b="1"/>
            </a:lvl2pPr>
            <a:lvl3pPr marL="913627" indent="0">
              <a:buNone/>
              <a:defRPr sz="1800" b="1"/>
            </a:lvl3pPr>
            <a:lvl4pPr marL="1370439" indent="0">
              <a:buNone/>
              <a:defRPr sz="1600" b="1"/>
            </a:lvl4pPr>
            <a:lvl5pPr marL="1827250" indent="0">
              <a:buNone/>
              <a:defRPr sz="1600" b="1"/>
            </a:lvl5pPr>
            <a:lvl6pPr marL="2284063" indent="0">
              <a:buNone/>
              <a:defRPr sz="1600" b="1"/>
            </a:lvl6pPr>
            <a:lvl7pPr marL="2740877" indent="0">
              <a:buNone/>
              <a:defRPr sz="1600" b="1"/>
            </a:lvl7pPr>
            <a:lvl8pPr marL="3197688" indent="0">
              <a:buNone/>
              <a:defRPr sz="1600" b="1"/>
            </a:lvl8pPr>
            <a:lvl9pPr marL="365450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047880"/>
            <a:ext cx="4041775" cy="25050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1654225279"/>
      </p:ext>
    </p:extLst>
  </p:cSld>
  <p:clrMapOvr>
    <a:masterClrMapping/>
  </p:clrMapOvr>
  <p:hf sldNum="0" hdr="0"/>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
            <a:ext cx="8229600" cy="857250"/>
          </a:xfrm>
        </p:spPr>
        <p:txBody>
          <a:bodyPr/>
          <a:lstStyle/>
          <a:p>
            <a:r>
              <a:rPr lang="en-US"/>
              <a:t>Click to edit Master title style</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4293694076"/>
      </p:ext>
    </p:extLst>
  </p:cSld>
  <p:clrMapOvr>
    <a:masterClrMapping/>
  </p:clrMapOvr>
  <p:hf sldNum="0" hdr="0"/>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1474249"/>
      </p:ext>
    </p:extLst>
  </p:cSld>
  <p:clrMapOvr>
    <a:masterClrMapping/>
  </p:clrMapOvr>
  <p:hf sldNum="0" hdr="0"/>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392114"/>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92115"/>
            <a:ext cx="5111750" cy="41608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263651"/>
            <a:ext cx="3008313" cy="3289300"/>
          </a:xfrm>
        </p:spPr>
        <p:txBody>
          <a:bodyPr/>
          <a:lstStyle>
            <a:lvl1pPr marL="0" indent="0">
              <a:buNone/>
              <a:defRPr sz="1400"/>
            </a:lvl1pPr>
            <a:lvl2pPr marL="456814" indent="0">
              <a:buNone/>
              <a:defRPr sz="1200"/>
            </a:lvl2pPr>
            <a:lvl3pPr marL="913627" indent="0">
              <a:buNone/>
              <a:defRPr sz="1000"/>
            </a:lvl3pPr>
            <a:lvl4pPr marL="1370439" indent="0">
              <a:buNone/>
              <a:defRPr sz="900"/>
            </a:lvl4pPr>
            <a:lvl5pPr marL="1827250" indent="0">
              <a:buNone/>
              <a:defRPr sz="900"/>
            </a:lvl5pPr>
            <a:lvl6pPr marL="2284063" indent="0">
              <a:buNone/>
              <a:defRPr sz="900"/>
            </a:lvl6pPr>
            <a:lvl7pPr marL="2740877" indent="0">
              <a:buNone/>
              <a:defRPr sz="900"/>
            </a:lvl7pPr>
            <a:lvl8pPr marL="3197688" indent="0">
              <a:buNone/>
              <a:defRPr sz="900"/>
            </a:lvl8pPr>
            <a:lvl9pPr marL="3654501"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1070694985"/>
      </p:ext>
    </p:extLst>
  </p:cSld>
  <p:clrMapOvr>
    <a:masterClrMapping/>
  </p:clrMapOvr>
  <p:hf sldNum="0" hdr="0"/>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6814" indent="0">
              <a:buNone/>
              <a:defRPr sz="2800"/>
            </a:lvl2pPr>
            <a:lvl3pPr marL="913627" indent="0">
              <a:buNone/>
              <a:defRPr sz="2400"/>
            </a:lvl3pPr>
            <a:lvl4pPr marL="1370439" indent="0">
              <a:buNone/>
              <a:defRPr sz="2000"/>
            </a:lvl4pPr>
            <a:lvl5pPr marL="1827250" indent="0">
              <a:buNone/>
              <a:defRPr sz="2000"/>
            </a:lvl5pPr>
            <a:lvl6pPr marL="2284063" indent="0">
              <a:buNone/>
              <a:defRPr sz="2000"/>
            </a:lvl6pPr>
            <a:lvl7pPr marL="2740877" indent="0">
              <a:buNone/>
              <a:defRPr sz="2000"/>
            </a:lvl7pPr>
            <a:lvl8pPr marL="3197688" indent="0">
              <a:buNone/>
              <a:defRPr sz="2000"/>
            </a:lvl8pPr>
            <a:lvl9pPr marL="3654501" indent="0">
              <a:buNone/>
              <a:defRPr sz="2000"/>
            </a:lvl9pPr>
          </a:lstStyle>
          <a:p>
            <a:endParaRPr lang="en-US" dirty="0"/>
          </a:p>
        </p:txBody>
      </p:sp>
      <p:sp>
        <p:nvSpPr>
          <p:cNvPr id="4" name="Text Placeholder 3"/>
          <p:cNvSpPr>
            <a:spLocks noGrp="1"/>
          </p:cNvSpPr>
          <p:nvPr>
            <p:ph type="body" sz="half" idx="2"/>
          </p:nvPr>
        </p:nvSpPr>
        <p:spPr>
          <a:xfrm>
            <a:off x="1792288" y="4025901"/>
            <a:ext cx="5486400" cy="603250"/>
          </a:xfrm>
        </p:spPr>
        <p:txBody>
          <a:bodyPr/>
          <a:lstStyle>
            <a:lvl1pPr marL="0" indent="0">
              <a:buNone/>
              <a:defRPr sz="1400"/>
            </a:lvl1pPr>
            <a:lvl2pPr marL="456814" indent="0">
              <a:buNone/>
              <a:defRPr sz="1200"/>
            </a:lvl2pPr>
            <a:lvl3pPr marL="913627" indent="0">
              <a:buNone/>
              <a:defRPr sz="1000"/>
            </a:lvl3pPr>
            <a:lvl4pPr marL="1370439" indent="0">
              <a:buNone/>
              <a:defRPr sz="900"/>
            </a:lvl4pPr>
            <a:lvl5pPr marL="1827250" indent="0">
              <a:buNone/>
              <a:defRPr sz="900"/>
            </a:lvl5pPr>
            <a:lvl6pPr marL="2284063" indent="0">
              <a:buNone/>
              <a:defRPr sz="900"/>
            </a:lvl6pPr>
            <a:lvl7pPr marL="2740877" indent="0">
              <a:buNone/>
              <a:defRPr sz="900"/>
            </a:lvl7pPr>
            <a:lvl8pPr marL="3197688" indent="0">
              <a:buNone/>
              <a:defRPr sz="900"/>
            </a:lvl8pPr>
            <a:lvl9pPr marL="3654501" indent="0">
              <a:buNone/>
              <a:defRPr sz="900"/>
            </a:lvl9pPr>
          </a:lstStyle>
          <a:p>
            <a:pPr lvl="0"/>
            <a:r>
              <a:rPr lang="en-US"/>
              <a:t>Click to edit Master text styles</a:t>
            </a:r>
          </a:p>
        </p:txBody>
      </p:sp>
    </p:spTree>
    <p:extLst>
      <p:ext uri="{BB962C8B-B14F-4D97-AF65-F5344CB8AC3E}">
        <p14:creationId xmlns:p14="http://schemas.microsoft.com/office/powerpoint/2010/main" val="2444819585"/>
      </p:ext>
    </p:extLst>
  </p:cSld>
  <p:clrMapOvr>
    <a:masterClrMapping/>
  </p:clrMapOvr>
  <p:hf sldNum="0" hdr="0"/>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10531099"/>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9"/>
            <a:ext cx="7772400" cy="1101725"/>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rgbClr val="EC6224"/>
                </a:solidFill>
              </a:defRPr>
            </a:lvl1pPr>
            <a:lvl2pPr marL="456814" indent="0" algn="ctr">
              <a:buNone/>
              <a:defRPr>
                <a:solidFill>
                  <a:schemeClr val="tx1">
                    <a:tint val="75000"/>
                  </a:schemeClr>
                </a:solidFill>
              </a:defRPr>
            </a:lvl2pPr>
            <a:lvl3pPr marL="913627" indent="0" algn="ctr">
              <a:buNone/>
              <a:defRPr>
                <a:solidFill>
                  <a:schemeClr val="tx1">
                    <a:tint val="75000"/>
                  </a:schemeClr>
                </a:solidFill>
              </a:defRPr>
            </a:lvl3pPr>
            <a:lvl4pPr marL="1370439" indent="0" algn="ctr">
              <a:buNone/>
              <a:defRPr>
                <a:solidFill>
                  <a:schemeClr val="tx1">
                    <a:tint val="75000"/>
                  </a:schemeClr>
                </a:solidFill>
              </a:defRPr>
            </a:lvl4pPr>
            <a:lvl5pPr marL="1827250" indent="0" algn="ctr">
              <a:buNone/>
              <a:defRPr>
                <a:solidFill>
                  <a:schemeClr val="tx1">
                    <a:tint val="75000"/>
                  </a:schemeClr>
                </a:solidFill>
              </a:defRPr>
            </a:lvl5pPr>
            <a:lvl6pPr marL="2284063" indent="0" algn="ctr">
              <a:buNone/>
              <a:defRPr>
                <a:solidFill>
                  <a:schemeClr val="tx1">
                    <a:tint val="75000"/>
                  </a:schemeClr>
                </a:solidFill>
              </a:defRPr>
            </a:lvl6pPr>
            <a:lvl7pPr marL="2740877" indent="0" algn="ctr">
              <a:buNone/>
              <a:defRPr>
                <a:solidFill>
                  <a:schemeClr val="tx1">
                    <a:tint val="75000"/>
                  </a:schemeClr>
                </a:solidFill>
              </a:defRPr>
            </a:lvl7pPr>
            <a:lvl8pPr marL="3197688" indent="0" algn="ctr">
              <a:buNone/>
              <a:defRPr>
                <a:solidFill>
                  <a:schemeClr val="tx1">
                    <a:tint val="75000"/>
                  </a:schemeClr>
                </a:solidFill>
              </a:defRPr>
            </a:lvl8pPr>
            <a:lvl9pPr marL="3654501"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54985201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0"/>
            <a:ext cx="8229600" cy="857250"/>
          </a:xfrm>
        </p:spPr>
        <p:txBody>
          <a:bodyPr/>
          <a:lstStyle/>
          <a:p>
            <a:r>
              <a:rPr lang="en-US" dirty="0"/>
              <a:t>Click to edit Master title style</a:t>
            </a:r>
          </a:p>
        </p:txBody>
      </p:sp>
      <p:sp>
        <p:nvSpPr>
          <p:cNvPr id="3" name="Content Placeholder 2"/>
          <p:cNvSpPr>
            <a:spLocks noGrp="1"/>
          </p:cNvSpPr>
          <p:nvPr>
            <p:ph idx="1"/>
          </p:nvPr>
        </p:nvSpPr>
        <p:spPr>
          <a:xfrm>
            <a:off x="457200" y="1387479"/>
            <a:ext cx="8229600" cy="3165475"/>
          </a:xfrm>
        </p:spPr>
        <p:txBody>
          <a:bodyPr/>
          <a:lstStyle>
            <a:lvl1pPr>
              <a:defRPr sz="2400">
                <a:solidFill>
                  <a:srgbClr val="EC6224"/>
                </a:solidFill>
              </a:defRPr>
            </a:lvl1pPr>
            <a:lvl2pPr>
              <a:defRPr sz="2000">
                <a:solidFill>
                  <a:srgbClr val="07769C"/>
                </a:solidFill>
              </a:defRPr>
            </a:lvl2pPr>
            <a:lvl3pPr>
              <a:defRPr sz="1800">
                <a:solidFill>
                  <a:srgbClr val="07769C"/>
                </a:solidFill>
              </a:defRPr>
            </a:lvl3pPr>
            <a:lvl4pPr>
              <a:defRPr sz="1600">
                <a:solidFill>
                  <a:srgbClr val="07769C"/>
                </a:solidFill>
              </a:defRPr>
            </a:lvl4pPr>
            <a:lvl5pPr>
              <a:defRPr sz="1400">
                <a:solidFill>
                  <a:srgbClr val="07769C"/>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43001345"/>
      </p:ext>
    </p:extLst>
  </p:cSld>
  <p:clrMapOvr>
    <a:masterClrMapping/>
  </p:clrMapOvr>
  <p:hf sldNum="0" hdr="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19100"/>
            <a:ext cx="8229600" cy="857250"/>
          </a:xfrm>
        </p:spPr>
        <p:txBody>
          <a:bodyPr/>
          <a:lstStyle/>
          <a:p>
            <a:r>
              <a:rPr lang="en-US"/>
              <a:t>Click to edit Master title style</a:t>
            </a:r>
          </a:p>
        </p:txBody>
      </p:sp>
    </p:spTree>
    <p:extLst>
      <p:ext uri="{BB962C8B-B14F-4D97-AF65-F5344CB8AC3E}">
        <p14:creationId xmlns:p14="http://schemas.microsoft.com/office/powerpoint/2010/main" val="4048722793"/>
      </p:ext>
    </p:extLst>
  </p:cSld>
  <p:clrMapOvr>
    <a:masterClrMapping/>
  </p:clrMapOvr>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018137"/>
      </p:ext>
    </p:extLst>
  </p:cSld>
  <p:clrMapOvr>
    <a:masterClrMapping/>
  </p:clrMapOvr>
  <p:hf sldNum="0" hdr="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392114"/>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92115"/>
            <a:ext cx="5111750" cy="41608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263651"/>
            <a:ext cx="3008313" cy="3289300"/>
          </a:xfrm>
        </p:spPr>
        <p:txBody>
          <a:bodyPr/>
          <a:lstStyle>
            <a:lvl1pPr marL="0" indent="0">
              <a:buNone/>
              <a:defRPr sz="1400"/>
            </a:lvl1pPr>
            <a:lvl2pPr marL="456814" indent="0">
              <a:buNone/>
              <a:defRPr sz="1200"/>
            </a:lvl2pPr>
            <a:lvl3pPr marL="913627" indent="0">
              <a:buNone/>
              <a:defRPr sz="1000"/>
            </a:lvl3pPr>
            <a:lvl4pPr marL="1370439" indent="0">
              <a:buNone/>
              <a:defRPr sz="900"/>
            </a:lvl4pPr>
            <a:lvl5pPr marL="1827250" indent="0">
              <a:buNone/>
              <a:defRPr sz="900"/>
            </a:lvl5pPr>
            <a:lvl6pPr marL="2284063" indent="0">
              <a:buNone/>
              <a:defRPr sz="900"/>
            </a:lvl6pPr>
            <a:lvl7pPr marL="2740877" indent="0">
              <a:buNone/>
              <a:defRPr sz="900"/>
            </a:lvl7pPr>
            <a:lvl8pPr marL="3197688" indent="0">
              <a:buNone/>
              <a:defRPr sz="900"/>
            </a:lvl8pPr>
            <a:lvl9pPr marL="3654501"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1506954560"/>
      </p:ext>
    </p:extLst>
  </p:cSld>
  <p:clrMapOvr>
    <a:masterClrMapping/>
  </p:clrMapOvr>
  <p:hf sldNum="0" hd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4.png"/><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1.xml"/><Relationship Id="rId7" Type="http://schemas.openxmlformats.org/officeDocument/2006/relationships/theme" Target="../theme/theme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9" Type="http://schemas.openxmlformats.org/officeDocument/2006/relationships/image" Target="../media/image4.png"/></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image" Target="../media/image2.png"/><Relationship Id="rId5" Type="http://schemas.openxmlformats.org/officeDocument/2006/relationships/slideLayout" Target="../slideLayouts/slideLayout34.xml"/><Relationship Id="rId10" Type="http://schemas.openxmlformats.org/officeDocument/2006/relationships/theme" Target="../theme/theme8.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image" Target="../media/image2.png"/><Relationship Id="rId5" Type="http://schemas.openxmlformats.org/officeDocument/2006/relationships/slideLayout" Target="../slideLayouts/slideLayout43.xml"/><Relationship Id="rId10" Type="http://schemas.openxmlformats.org/officeDocument/2006/relationships/theme" Target="../theme/theme9.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4767269"/>
            <a:ext cx="2133600" cy="274637"/>
          </a:xfrm>
          <a:prstGeom prst="rect">
            <a:avLst/>
          </a:prstGeom>
        </p:spPr>
        <p:txBody>
          <a:bodyPr vert="horz" lIns="91364" tIns="45682" rIns="91364" bIns="45682" rtlCol="0" anchor="ctr"/>
          <a:lstStyle>
            <a:lvl1pPr algn="r">
              <a:defRPr sz="1200">
                <a:solidFill>
                  <a:schemeClr val="tx1">
                    <a:tint val="75000"/>
                  </a:schemeClr>
                </a:solidFill>
              </a:defRPr>
            </a:lvl1pPr>
          </a:lstStyle>
          <a:p>
            <a:fld id="{8BACAC6D-BD82-4571-9E34-C1EFF11A946D}" type="slidenum">
              <a:rPr lang="en-US" smtClean="0"/>
              <a:pPr/>
              <a:t>‹#›</a:t>
            </a:fld>
            <a:endParaRPr lang="en-US" dirty="0"/>
          </a:p>
        </p:txBody>
      </p:sp>
      <p:sp>
        <p:nvSpPr>
          <p:cNvPr id="7" name="Rectangle 6"/>
          <p:cNvSpPr/>
          <p:nvPr userDrawn="1"/>
        </p:nvSpPr>
        <p:spPr>
          <a:xfrm>
            <a:off x="0" y="3714751"/>
            <a:ext cx="9144000" cy="1485900"/>
          </a:xfrm>
          <a:prstGeom prst="rect">
            <a:avLst/>
          </a:prstGeom>
          <a:solidFill>
            <a:srgbClr val="07607D"/>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p>
        </p:txBody>
      </p:sp>
      <p:sp>
        <p:nvSpPr>
          <p:cNvPr id="8" name="Rectangle 7"/>
          <p:cNvSpPr/>
          <p:nvPr userDrawn="1"/>
        </p:nvSpPr>
        <p:spPr>
          <a:xfrm>
            <a:off x="0" y="3714750"/>
            <a:ext cx="9144000" cy="76200"/>
          </a:xfrm>
          <a:prstGeom prst="rect">
            <a:avLst/>
          </a:prstGeom>
          <a:solidFill>
            <a:srgbClr val="EC6224"/>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p>
        </p:txBody>
      </p:sp>
      <p:pic>
        <p:nvPicPr>
          <p:cNvPr id="9" name="Picture 8" descr="Logo, company name&#10;&#10;Description automatically generated">
            <a:extLst>
              <a:ext uri="{FF2B5EF4-FFF2-40B4-BE49-F238E27FC236}">
                <a16:creationId xmlns:a16="http://schemas.microsoft.com/office/drawing/2014/main" id="{A01787C6-7EF8-864F-A6CB-695ECEBAFD0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85620" y="0"/>
            <a:ext cx="3960383" cy="1530755"/>
          </a:xfrm>
          <a:prstGeom prst="rect">
            <a:avLst/>
          </a:prstGeom>
        </p:spPr>
      </p:pic>
      <p:sp>
        <p:nvSpPr>
          <p:cNvPr id="10" name="Text Placeholder 4">
            <a:extLst>
              <a:ext uri="{FF2B5EF4-FFF2-40B4-BE49-F238E27FC236}">
                <a16:creationId xmlns:a16="http://schemas.microsoft.com/office/drawing/2014/main" id="{CCEE565F-D482-4043-B9D4-BB047C8E569E}"/>
              </a:ext>
            </a:extLst>
          </p:cNvPr>
          <p:cNvSpPr txBox="1">
            <a:spLocks/>
          </p:cNvSpPr>
          <p:nvPr userDrawn="1"/>
        </p:nvSpPr>
        <p:spPr>
          <a:xfrm>
            <a:off x="1169893" y="2114550"/>
            <a:ext cx="6678705" cy="1498196"/>
          </a:xfrm>
          <a:prstGeom prst="rect">
            <a:avLst/>
          </a:prstGeom>
        </p:spPr>
        <p:txBody>
          <a:bodyPr/>
          <a:lstStyle>
            <a:lvl1pPr marL="342610" indent="-342610" algn="ctr" defTabSz="913627" rtl="0" eaLnBrk="1" latinLnBrk="0" hangingPunct="1">
              <a:spcBef>
                <a:spcPct val="20000"/>
              </a:spcBef>
              <a:buFont typeface="Arial" panose="020B0604020202020204" pitchFamily="34" charset="0"/>
              <a:buNone/>
              <a:defRPr sz="3200" b="1" i="0" kern="1200">
                <a:solidFill>
                  <a:srgbClr val="07607D"/>
                </a:solidFill>
                <a:latin typeface="Arial" panose="020B0604020202020204" pitchFamily="34" charset="0"/>
                <a:ea typeface="+mn-ea"/>
                <a:cs typeface="Arial" panose="020B0604020202020204" pitchFamily="34" charset="0"/>
              </a:defRPr>
            </a:lvl1pPr>
            <a:lvl2pPr marL="742321" indent="-285508" algn="ctr" defTabSz="913627" rtl="0" eaLnBrk="1" latinLnBrk="0" hangingPunct="1">
              <a:spcBef>
                <a:spcPct val="20000"/>
              </a:spcBef>
              <a:buFont typeface="Arial" panose="020B0604020202020204" pitchFamily="34" charset="0"/>
              <a:buNone/>
              <a:defRPr sz="2800" b="0" i="0" kern="1200">
                <a:solidFill>
                  <a:srgbClr val="EC6224"/>
                </a:solidFill>
                <a:latin typeface="Arial" panose="020B0604020202020204" pitchFamily="34" charset="0"/>
                <a:ea typeface="+mn-ea"/>
                <a:cs typeface="Arial" panose="020B0604020202020204" pitchFamily="34" charset="0"/>
              </a:defRPr>
            </a:lvl2pPr>
            <a:lvl3pPr marL="1142032" indent="-228406" algn="ctr" defTabSz="913627" rtl="0" eaLnBrk="1" latinLnBrk="0" hangingPunct="1">
              <a:spcBef>
                <a:spcPct val="20000"/>
              </a:spcBef>
              <a:buFont typeface="Arial" panose="020B0604020202020204" pitchFamily="34" charset="0"/>
              <a:buNone/>
              <a:defRPr sz="2400" kern="1200">
                <a:solidFill>
                  <a:schemeClr val="tx1"/>
                </a:solidFill>
                <a:latin typeface="+mn-lt"/>
                <a:ea typeface="+mn-ea"/>
                <a:cs typeface="+mn-cs"/>
              </a:defRPr>
            </a:lvl3pPr>
            <a:lvl4pPr marL="1598844" indent="-228406" algn="ctr" defTabSz="913627"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4pPr>
            <a:lvl5pPr marL="2055657" indent="-228406" algn="ctr" defTabSz="913627"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5pPr>
            <a:lvl6pPr marL="2512469"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9283"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6095"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2908"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2" name="Title Placeholder 1">
            <a:extLst>
              <a:ext uri="{FF2B5EF4-FFF2-40B4-BE49-F238E27FC236}">
                <a16:creationId xmlns:a16="http://schemas.microsoft.com/office/drawing/2014/main" id="{F6FE3D49-A0C4-A840-ABE2-D6F4DB37E4B9}"/>
              </a:ext>
            </a:extLst>
          </p:cNvPr>
          <p:cNvSpPr>
            <a:spLocks noGrp="1"/>
          </p:cNvSpPr>
          <p:nvPr>
            <p:ph type="title"/>
          </p:nvPr>
        </p:nvSpPr>
        <p:spPr>
          <a:xfrm>
            <a:off x="628650" y="1955805"/>
            <a:ext cx="7886700" cy="993775"/>
          </a:xfrm>
          <a:prstGeom prst="rect">
            <a:avLst/>
          </a:prstGeom>
        </p:spPr>
        <p:txBody>
          <a:bodyPr vert="horz" lIns="91440" tIns="45720" rIns="91440" bIns="45720" rtlCol="0" anchor="ctr">
            <a:normAutofit/>
          </a:bodyPr>
          <a:lstStyle/>
          <a:p>
            <a:r>
              <a:rPr lang="en-US" dirty="0"/>
              <a:t>Click to edit Master title style</a:t>
            </a:r>
          </a:p>
        </p:txBody>
      </p:sp>
      <p:sp>
        <p:nvSpPr>
          <p:cNvPr id="13" name="Footer Placeholder 12">
            <a:extLst>
              <a:ext uri="{FF2B5EF4-FFF2-40B4-BE49-F238E27FC236}">
                <a16:creationId xmlns:a16="http://schemas.microsoft.com/office/drawing/2014/main" id="{B2E1CDC7-7929-5242-9F7A-8BF397CE7067}"/>
              </a:ext>
            </a:extLst>
          </p:cNvPr>
          <p:cNvSpPr>
            <a:spLocks noGrp="1"/>
          </p:cNvSpPr>
          <p:nvPr>
            <p:ph type="ftr" sz="quarter" idx="3"/>
          </p:nvPr>
        </p:nvSpPr>
        <p:spPr>
          <a:xfrm>
            <a:off x="3028950" y="4105835"/>
            <a:ext cx="3086100" cy="936065"/>
          </a:xfrm>
          <a:prstGeom prst="rect">
            <a:avLst/>
          </a:prstGeom>
        </p:spPr>
        <p:txBody>
          <a:bodyPr vert="horz" lIns="91440" tIns="45720" rIns="91440" bIns="45720" rtlCol="0" anchor="ctr"/>
          <a:lstStyle>
            <a:lvl1pPr algn="ctr">
              <a:defRPr sz="1200">
                <a:solidFill>
                  <a:schemeClr val="bg1"/>
                </a:solidFill>
              </a:defRPr>
            </a:lvl1pPr>
          </a:lstStyle>
          <a:p>
            <a:r>
              <a:rPr lang="en-US" sz="1400" b="1" dirty="0"/>
              <a:t>Presenter Name</a:t>
            </a:r>
          </a:p>
          <a:p>
            <a:r>
              <a:rPr lang="en-US" dirty="0"/>
              <a:t>Presenter Title</a:t>
            </a:r>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7" r:id="rId1"/>
    <p:sldLayoutId id="2147483686" r:id="rId2"/>
    <p:sldLayoutId id="2147483767" r:id="rId3"/>
  </p:sldLayoutIdLst>
  <p:hf sldNum="0" hdr="0"/>
  <p:txStyles>
    <p:titleStyle>
      <a:lvl1pPr algn="ctr" defTabSz="913627" rtl="0" eaLnBrk="1" latinLnBrk="0" hangingPunct="1">
        <a:spcBef>
          <a:spcPct val="0"/>
        </a:spcBef>
        <a:buNone/>
        <a:defRPr sz="4000" b="1" kern="1200">
          <a:solidFill>
            <a:srgbClr val="07607D"/>
          </a:solidFill>
          <a:latin typeface="+mj-lt"/>
          <a:ea typeface="+mj-ea"/>
          <a:cs typeface="+mj-cs"/>
        </a:defRPr>
      </a:lvl1pPr>
    </p:titleStyle>
    <p:bodyStyle>
      <a:lvl1pPr marL="0" indent="0" algn="ctr" defTabSz="913627" rtl="0" eaLnBrk="1" latinLnBrk="0" hangingPunct="1">
        <a:spcBef>
          <a:spcPct val="20000"/>
        </a:spcBef>
        <a:buFontTx/>
        <a:buNone/>
        <a:defRPr sz="2800" kern="1200">
          <a:solidFill>
            <a:srgbClr val="EC6224"/>
          </a:solidFill>
          <a:latin typeface="+mn-lt"/>
          <a:ea typeface="+mn-ea"/>
          <a:cs typeface="+mn-cs"/>
        </a:defRPr>
      </a:lvl1pPr>
      <a:lvl2pPr marL="742321" indent="-285508" algn="l" defTabSz="91362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032" indent="-228406" algn="l" defTabSz="91362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8844"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5657"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2469"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9283"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6095"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2908"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627" rtl="0" eaLnBrk="1" latinLnBrk="0" hangingPunct="1">
        <a:defRPr sz="1800" kern="1200">
          <a:solidFill>
            <a:schemeClr val="tx1"/>
          </a:solidFill>
          <a:latin typeface="+mn-lt"/>
          <a:ea typeface="+mn-ea"/>
          <a:cs typeface="+mn-cs"/>
        </a:defRPr>
      </a:lvl1pPr>
      <a:lvl2pPr marL="456814" algn="l" defTabSz="913627" rtl="0" eaLnBrk="1" latinLnBrk="0" hangingPunct="1">
        <a:defRPr sz="1800" kern="1200">
          <a:solidFill>
            <a:schemeClr val="tx1"/>
          </a:solidFill>
          <a:latin typeface="+mn-lt"/>
          <a:ea typeface="+mn-ea"/>
          <a:cs typeface="+mn-cs"/>
        </a:defRPr>
      </a:lvl2pPr>
      <a:lvl3pPr marL="913627" algn="l" defTabSz="913627" rtl="0" eaLnBrk="1" latinLnBrk="0" hangingPunct="1">
        <a:defRPr sz="1800" kern="1200">
          <a:solidFill>
            <a:schemeClr val="tx1"/>
          </a:solidFill>
          <a:latin typeface="+mn-lt"/>
          <a:ea typeface="+mn-ea"/>
          <a:cs typeface="+mn-cs"/>
        </a:defRPr>
      </a:lvl3pPr>
      <a:lvl4pPr marL="1370439" algn="l" defTabSz="913627" rtl="0" eaLnBrk="1" latinLnBrk="0" hangingPunct="1">
        <a:defRPr sz="1800" kern="1200">
          <a:solidFill>
            <a:schemeClr val="tx1"/>
          </a:solidFill>
          <a:latin typeface="+mn-lt"/>
          <a:ea typeface="+mn-ea"/>
          <a:cs typeface="+mn-cs"/>
        </a:defRPr>
      </a:lvl4pPr>
      <a:lvl5pPr marL="1827250" algn="l" defTabSz="913627" rtl="0" eaLnBrk="1" latinLnBrk="0" hangingPunct="1">
        <a:defRPr sz="1800" kern="1200">
          <a:solidFill>
            <a:schemeClr val="tx1"/>
          </a:solidFill>
          <a:latin typeface="+mn-lt"/>
          <a:ea typeface="+mn-ea"/>
          <a:cs typeface="+mn-cs"/>
        </a:defRPr>
      </a:lvl5pPr>
      <a:lvl6pPr marL="2284063" algn="l" defTabSz="913627" rtl="0" eaLnBrk="1" latinLnBrk="0" hangingPunct="1">
        <a:defRPr sz="1800" kern="1200">
          <a:solidFill>
            <a:schemeClr val="tx1"/>
          </a:solidFill>
          <a:latin typeface="+mn-lt"/>
          <a:ea typeface="+mn-ea"/>
          <a:cs typeface="+mn-cs"/>
        </a:defRPr>
      </a:lvl6pPr>
      <a:lvl7pPr marL="2740877" algn="l" defTabSz="913627" rtl="0" eaLnBrk="1" latinLnBrk="0" hangingPunct="1">
        <a:defRPr sz="1800" kern="1200">
          <a:solidFill>
            <a:schemeClr val="tx1"/>
          </a:solidFill>
          <a:latin typeface="+mn-lt"/>
          <a:ea typeface="+mn-ea"/>
          <a:cs typeface="+mn-cs"/>
        </a:defRPr>
      </a:lvl7pPr>
      <a:lvl8pPr marL="3197688" algn="l" defTabSz="913627" rtl="0" eaLnBrk="1" latinLnBrk="0" hangingPunct="1">
        <a:defRPr sz="1800" kern="1200">
          <a:solidFill>
            <a:schemeClr val="tx1"/>
          </a:solidFill>
          <a:latin typeface="+mn-lt"/>
          <a:ea typeface="+mn-ea"/>
          <a:cs typeface="+mn-cs"/>
        </a:defRPr>
      </a:lvl8pPr>
      <a:lvl9pPr marL="3654501" algn="l" defTabSz="91362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7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3700"/>
            <a:ext cx="8229600" cy="857250"/>
          </a:xfrm>
          <a:prstGeom prst="rect">
            <a:avLst/>
          </a:prstGeom>
        </p:spPr>
        <p:txBody>
          <a:bodyPr vert="horz" lIns="91364" tIns="45682" rIns="91364" bIns="45682" rtlCol="0" anchor="ctr">
            <a:noAutofit/>
          </a:bodyPr>
          <a:lstStyle/>
          <a:p>
            <a:r>
              <a:rPr lang="en-US" dirty="0"/>
              <a:t>Slide Title Arial Bold</a:t>
            </a:r>
          </a:p>
        </p:txBody>
      </p:sp>
      <p:sp>
        <p:nvSpPr>
          <p:cNvPr id="3" name="Text Placeholder 2"/>
          <p:cNvSpPr>
            <a:spLocks noGrp="1"/>
          </p:cNvSpPr>
          <p:nvPr>
            <p:ph type="body" idx="1"/>
          </p:nvPr>
        </p:nvSpPr>
        <p:spPr>
          <a:xfrm>
            <a:off x="457200" y="1387479"/>
            <a:ext cx="4114800" cy="3165475"/>
          </a:xfrm>
          <a:prstGeom prst="rect">
            <a:avLst/>
          </a:prstGeom>
        </p:spPr>
        <p:txBody>
          <a:bodyPr vert="horz" lIns="91364" tIns="45682" rIns="91364" bIns="45682" rtlCol="0">
            <a:noAutofit/>
          </a:bodyPr>
          <a:lstStyle/>
          <a:p>
            <a:pPr lvl="0"/>
            <a:r>
              <a:rPr lang="en-US" dirty="0"/>
              <a:t>Bulleted List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62345"/>
            <a:ext cx="9144000" cy="299605"/>
          </a:xfrm>
          <a:prstGeom prst="rect">
            <a:avLst/>
          </a:prstGeom>
          <a:solidFill>
            <a:srgbClr val="07607D"/>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p>
        </p:txBody>
      </p:sp>
      <p:sp>
        <p:nvSpPr>
          <p:cNvPr id="9" name="Slide Number Placeholder 3"/>
          <p:cNvSpPr txBox="1">
            <a:spLocks/>
          </p:cNvSpPr>
          <p:nvPr userDrawn="1"/>
        </p:nvSpPr>
        <p:spPr>
          <a:xfrm>
            <a:off x="8305800" y="88106"/>
            <a:ext cx="685800" cy="273844"/>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DF52EC2-2C0B-4C03-9888-0B25156ED88D}" type="slidenum">
              <a:rPr lang="en-US" sz="1200" smtClean="0"/>
              <a:pPr algn="r"/>
              <a:t>‹#›</a:t>
            </a:fld>
            <a:endParaRPr lang="en-US" sz="1200" dirty="0"/>
          </a:p>
        </p:txBody>
      </p:sp>
      <p:sp>
        <p:nvSpPr>
          <p:cNvPr id="10" name="Rectangle 9"/>
          <p:cNvSpPr/>
          <p:nvPr userDrawn="1"/>
        </p:nvSpPr>
        <p:spPr>
          <a:xfrm>
            <a:off x="0" y="-19050"/>
            <a:ext cx="9144000" cy="81394"/>
          </a:xfrm>
          <a:prstGeom prst="rect">
            <a:avLst/>
          </a:prstGeom>
          <a:solidFill>
            <a:srgbClr val="EC6224"/>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8" r:id="rId1"/>
    <p:sldLayoutId id="2147483675" r:id="rId2"/>
    <p:sldLayoutId id="2147483676" r:id="rId3"/>
    <p:sldLayoutId id="2147483680" r:id="rId4"/>
    <p:sldLayoutId id="2147483681" r:id="rId5"/>
    <p:sldLayoutId id="2147483682" r:id="rId6"/>
    <p:sldLayoutId id="2147483683" r:id="rId7"/>
    <p:sldLayoutId id="2147483761" r:id="rId8"/>
    <p:sldLayoutId id="2147483764" r:id="rId9"/>
    <p:sldLayoutId id="2147483765" r:id="rId10"/>
    <p:sldLayoutId id="2147483768" r:id="rId11"/>
  </p:sldLayoutIdLst>
  <p:hf sldNum="0" hdr="0"/>
  <p:txStyles>
    <p:titleStyle>
      <a:lvl1pPr algn="l" defTabSz="913627" rtl="0" eaLnBrk="1" latinLnBrk="0" hangingPunct="1">
        <a:spcBef>
          <a:spcPct val="0"/>
        </a:spcBef>
        <a:buNone/>
        <a:defRPr sz="3200" b="1" kern="1200">
          <a:solidFill>
            <a:srgbClr val="07607D"/>
          </a:solidFill>
          <a:latin typeface="Arial" panose="020B0604020202020204" pitchFamily="34" charset="0"/>
          <a:ea typeface="+mj-ea"/>
          <a:cs typeface="Arial" panose="020B0604020202020204" pitchFamily="34" charset="0"/>
        </a:defRPr>
      </a:lvl1pPr>
    </p:titleStyle>
    <p:bodyStyle>
      <a:lvl1pPr marL="342610" indent="-342610" algn="l" defTabSz="913627" rtl="0" eaLnBrk="1" latinLnBrk="0" hangingPunct="1">
        <a:spcBef>
          <a:spcPct val="20000"/>
        </a:spcBef>
        <a:buFont typeface="Arial" panose="020B0604020202020204" pitchFamily="34" charset="0"/>
        <a:buChar char="•"/>
        <a:defRPr sz="2800" kern="1200">
          <a:solidFill>
            <a:srgbClr val="EC6224"/>
          </a:solidFill>
          <a:latin typeface="Arial" panose="020B0604020202020204" pitchFamily="34" charset="0"/>
          <a:ea typeface="+mn-ea"/>
          <a:cs typeface="Arial" panose="020B0604020202020204" pitchFamily="34" charset="0"/>
        </a:defRPr>
      </a:lvl1pPr>
      <a:lvl2pPr marL="742321" indent="-285508" algn="l" defTabSz="913627" rtl="0" eaLnBrk="1" latinLnBrk="0" hangingPunct="1">
        <a:spcBef>
          <a:spcPct val="20000"/>
        </a:spcBef>
        <a:buFont typeface="Arial" panose="020B0604020202020204" pitchFamily="34" charset="0"/>
        <a:buChar char="–"/>
        <a:defRPr sz="2400" kern="1200">
          <a:solidFill>
            <a:srgbClr val="EC6224"/>
          </a:solidFill>
          <a:latin typeface="Arial" panose="020B0604020202020204" pitchFamily="34" charset="0"/>
          <a:ea typeface="+mn-ea"/>
          <a:cs typeface="Arial" panose="020B0604020202020204" pitchFamily="34" charset="0"/>
        </a:defRPr>
      </a:lvl2pPr>
      <a:lvl3pPr marL="1142032" indent="-228406" algn="l" defTabSz="913627" rtl="0" eaLnBrk="1" latinLnBrk="0" hangingPunct="1">
        <a:spcBef>
          <a:spcPct val="20000"/>
        </a:spcBef>
        <a:buFont typeface="Arial" panose="020B0604020202020204" pitchFamily="34" charset="0"/>
        <a:buChar char="•"/>
        <a:defRPr sz="2000" kern="1200">
          <a:solidFill>
            <a:srgbClr val="EC6224"/>
          </a:solidFill>
          <a:latin typeface="Arial" panose="020B0604020202020204" pitchFamily="34" charset="0"/>
          <a:ea typeface="+mn-ea"/>
          <a:cs typeface="Arial" panose="020B0604020202020204" pitchFamily="34" charset="0"/>
        </a:defRPr>
      </a:lvl3pPr>
      <a:lvl4pPr marL="1598844" indent="-228406" algn="l" defTabSz="913627" rtl="0" eaLnBrk="1" latinLnBrk="0" hangingPunct="1">
        <a:spcBef>
          <a:spcPct val="20000"/>
        </a:spcBef>
        <a:buFont typeface="Arial" panose="020B0604020202020204" pitchFamily="34" charset="0"/>
        <a:buChar char="–"/>
        <a:defRPr sz="1800" kern="1200">
          <a:solidFill>
            <a:srgbClr val="EC6224"/>
          </a:solidFill>
          <a:latin typeface="Arial" panose="020B0604020202020204" pitchFamily="34" charset="0"/>
          <a:ea typeface="+mn-ea"/>
          <a:cs typeface="Arial" panose="020B0604020202020204" pitchFamily="34" charset="0"/>
        </a:defRPr>
      </a:lvl4pPr>
      <a:lvl5pPr marL="2055657" indent="-228406" algn="l" defTabSz="913627" rtl="0" eaLnBrk="1" latinLnBrk="0" hangingPunct="1">
        <a:spcBef>
          <a:spcPct val="20000"/>
        </a:spcBef>
        <a:buFont typeface="Arial" panose="020B0604020202020204" pitchFamily="34" charset="0"/>
        <a:buChar char="»"/>
        <a:defRPr sz="1500" kern="1200">
          <a:solidFill>
            <a:srgbClr val="EC6224"/>
          </a:solidFill>
          <a:latin typeface="Arial" panose="020B0604020202020204" pitchFamily="34" charset="0"/>
          <a:ea typeface="+mn-ea"/>
          <a:cs typeface="Arial" panose="020B0604020202020204" pitchFamily="34" charset="0"/>
        </a:defRPr>
      </a:lvl5pPr>
      <a:lvl6pPr marL="2512469"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9283"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6095"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2908"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627" rtl="0" eaLnBrk="1" latinLnBrk="0" hangingPunct="1">
        <a:defRPr sz="1800" kern="1200">
          <a:solidFill>
            <a:schemeClr val="tx1"/>
          </a:solidFill>
          <a:latin typeface="+mn-lt"/>
          <a:ea typeface="+mn-ea"/>
          <a:cs typeface="+mn-cs"/>
        </a:defRPr>
      </a:lvl1pPr>
      <a:lvl2pPr marL="456814" algn="l" defTabSz="913627" rtl="0" eaLnBrk="1" latinLnBrk="0" hangingPunct="1">
        <a:defRPr sz="1800" kern="1200">
          <a:solidFill>
            <a:schemeClr val="tx1"/>
          </a:solidFill>
          <a:latin typeface="+mn-lt"/>
          <a:ea typeface="+mn-ea"/>
          <a:cs typeface="+mn-cs"/>
        </a:defRPr>
      </a:lvl2pPr>
      <a:lvl3pPr marL="913627" algn="l" defTabSz="913627" rtl="0" eaLnBrk="1" latinLnBrk="0" hangingPunct="1">
        <a:defRPr sz="1800" kern="1200">
          <a:solidFill>
            <a:schemeClr val="tx1"/>
          </a:solidFill>
          <a:latin typeface="+mn-lt"/>
          <a:ea typeface="+mn-ea"/>
          <a:cs typeface="+mn-cs"/>
        </a:defRPr>
      </a:lvl3pPr>
      <a:lvl4pPr marL="1370439" algn="l" defTabSz="913627" rtl="0" eaLnBrk="1" latinLnBrk="0" hangingPunct="1">
        <a:defRPr sz="1800" kern="1200">
          <a:solidFill>
            <a:schemeClr val="tx1"/>
          </a:solidFill>
          <a:latin typeface="+mn-lt"/>
          <a:ea typeface="+mn-ea"/>
          <a:cs typeface="+mn-cs"/>
        </a:defRPr>
      </a:lvl4pPr>
      <a:lvl5pPr marL="1827250" algn="l" defTabSz="913627" rtl="0" eaLnBrk="1" latinLnBrk="0" hangingPunct="1">
        <a:defRPr sz="1800" kern="1200">
          <a:solidFill>
            <a:schemeClr val="tx1"/>
          </a:solidFill>
          <a:latin typeface="+mn-lt"/>
          <a:ea typeface="+mn-ea"/>
          <a:cs typeface="+mn-cs"/>
        </a:defRPr>
      </a:lvl5pPr>
      <a:lvl6pPr marL="2284063" algn="l" defTabSz="913627" rtl="0" eaLnBrk="1" latinLnBrk="0" hangingPunct="1">
        <a:defRPr sz="1800" kern="1200">
          <a:solidFill>
            <a:schemeClr val="tx1"/>
          </a:solidFill>
          <a:latin typeface="+mn-lt"/>
          <a:ea typeface="+mn-ea"/>
          <a:cs typeface="+mn-cs"/>
        </a:defRPr>
      </a:lvl6pPr>
      <a:lvl7pPr marL="2740877" algn="l" defTabSz="913627" rtl="0" eaLnBrk="1" latinLnBrk="0" hangingPunct="1">
        <a:defRPr sz="1800" kern="1200">
          <a:solidFill>
            <a:schemeClr val="tx1"/>
          </a:solidFill>
          <a:latin typeface="+mn-lt"/>
          <a:ea typeface="+mn-ea"/>
          <a:cs typeface="+mn-cs"/>
        </a:defRPr>
      </a:lvl7pPr>
      <a:lvl8pPr marL="3197688" algn="l" defTabSz="913627" rtl="0" eaLnBrk="1" latinLnBrk="0" hangingPunct="1">
        <a:defRPr sz="1800" kern="1200">
          <a:solidFill>
            <a:schemeClr val="tx1"/>
          </a:solidFill>
          <a:latin typeface="+mn-lt"/>
          <a:ea typeface="+mn-ea"/>
          <a:cs typeface="+mn-cs"/>
        </a:defRPr>
      </a:lvl8pPr>
      <a:lvl9pPr marL="3654501" algn="l" defTabSz="91362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70"/>
            <a:ext cx="2133600" cy="274637"/>
          </a:xfrm>
          <a:prstGeom prst="rect">
            <a:avLst/>
          </a:prstGeom>
        </p:spPr>
        <p:txBody>
          <a:bodyPr vert="horz" lIns="91364" tIns="45682" rIns="91364" bIns="45682" rtlCol="0" anchor="ctr"/>
          <a:lstStyle>
            <a:lvl1pPr algn="l">
              <a:defRPr sz="900">
                <a:solidFill>
                  <a:schemeClr val="tx1">
                    <a:tint val="75000"/>
                  </a:schemeClr>
                </a:solidFill>
              </a:defRPr>
            </a:lvl1pPr>
          </a:lstStyle>
          <a:p>
            <a:fld id="{AE45E22D-F131-4D0D-8179-386C8885B195}" type="datetime1">
              <a:rPr lang="en-US" smtClean="0"/>
              <a:pPr/>
              <a:t>6/6/21</a:t>
            </a:fld>
            <a:endParaRPr lang="en-US" dirty="0"/>
          </a:p>
        </p:txBody>
      </p:sp>
      <p:sp>
        <p:nvSpPr>
          <p:cNvPr id="5" name="Footer Placeholder 4"/>
          <p:cNvSpPr>
            <a:spLocks noGrp="1"/>
          </p:cNvSpPr>
          <p:nvPr>
            <p:ph type="ftr" sz="quarter" idx="3"/>
          </p:nvPr>
        </p:nvSpPr>
        <p:spPr>
          <a:xfrm>
            <a:off x="3124201" y="4767270"/>
            <a:ext cx="2895600" cy="274637"/>
          </a:xfrm>
          <a:prstGeom prst="rect">
            <a:avLst/>
          </a:prstGeom>
        </p:spPr>
        <p:txBody>
          <a:bodyPr vert="horz" lIns="91364" tIns="45682" rIns="91364" bIns="45682" rtlCol="0" anchor="ctr"/>
          <a:lstStyle>
            <a:lvl1pPr algn="ctr">
              <a:defRPr sz="900">
                <a:solidFill>
                  <a:schemeClr val="tx1">
                    <a:tint val="75000"/>
                  </a:schemeClr>
                </a:solidFill>
              </a:defRPr>
            </a:lvl1pPr>
          </a:lstStyle>
          <a:p>
            <a:r>
              <a:rPr lang="en-US" dirty="0"/>
              <a:t>DRAFT</a:t>
            </a:r>
          </a:p>
        </p:txBody>
      </p:sp>
      <p:sp>
        <p:nvSpPr>
          <p:cNvPr id="6" name="Slide Number Placeholder 5"/>
          <p:cNvSpPr>
            <a:spLocks noGrp="1"/>
          </p:cNvSpPr>
          <p:nvPr>
            <p:ph type="sldNum" sz="quarter" idx="4"/>
          </p:nvPr>
        </p:nvSpPr>
        <p:spPr>
          <a:xfrm>
            <a:off x="6553200" y="4767270"/>
            <a:ext cx="2133600" cy="274637"/>
          </a:xfrm>
          <a:prstGeom prst="rect">
            <a:avLst/>
          </a:prstGeom>
        </p:spPr>
        <p:txBody>
          <a:bodyPr vert="horz" lIns="91364" tIns="45682" rIns="91364" bIns="45682" rtlCol="0" anchor="ctr"/>
          <a:lstStyle>
            <a:lvl1pPr algn="r">
              <a:defRPr sz="900">
                <a:solidFill>
                  <a:schemeClr val="tx1">
                    <a:tint val="75000"/>
                  </a:schemeClr>
                </a:solidFill>
              </a:defRPr>
            </a:lvl1pPr>
          </a:lstStyle>
          <a:p>
            <a:fld id="{8BACAC6D-BD82-4571-9E34-C1EFF11A946D}" type="slidenum">
              <a:rPr lang="en-US" smtClean="0"/>
              <a:pPr/>
              <a:t>‹#›</a:t>
            </a:fld>
            <a:endParaRPr lang="en-US" dirty="0"/>
          </a:p>
        </p:txBody>
      </p:sp>
      <p:sp>
        <p:nvSpPr>
          <p:cNvPr id="7" name="Rectangle 6"/>
          <p:cNvSpPr/>
          <p:nvPr/>
        </p:nvSpPr>
        <p:spPr>
          <a:xfrm>
            <a:off x="0" y="3714751"/>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p>
        </p:txBody>
      </p:sp>
      <p:sp>
        <p:nvSpPr>
          <p:cNvPr id="8" name="Rectangle 7"/>
          <p:cNvSpPr/>
          <p:nvPr/>
        </p:nvSpPr>
        <p:spPr>
          <a:xfrm>
            <a:off x="0" y="3714750"/>
            <a:ext cx="9144000" cy="76200"/>
          </a:xfrm>
          <a:prstGeom prst="rect">
            <a:avLst/>
          </a:prstGeom>
          <a:solidFill>
            <a:srgbClr val="F7A8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p>
        </p:txBody>
      </p:sp>
      <p:sp>
        <p:nvSpPr>
          <p:cNvPr id="9" name="Date Placeholder 1"/>
          <p:cNvSpPr txBox="1">
            <a:spLocks/>
          </p:cNvSpPr>
          <p:nvPr/>
        </p:nvSpPr>
        <p:spPr>
          <a:xfrm>
            <a:off x="232827" y="3943356"/>
            <a:ext cx="2133600" cy="205383"/>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100" smtClean="0"/>
              <a:pPr/>
              <a:t>June 6, 2021</a:t>
            </a:fld>
            <a:endParaRPr lang="en-US" sz="1100" dirty="0"/>
          </a:p>
        </p:txBody>
      </p:sp>
      <p:sp>
        <p:nvSpPr>
          <p:cNvPr id="10" name="Rectangle 9"/>
          <p:cNvSpPr/>
          <p:nvPr userDrawn="1"/>
        </p:nvSpPr>
        <p:spPr>
          <a:xfrm>
            <a:off x="0" y="3714751"/>
            <a:ext cx="9144000" cy="1485900"/>
          </a:xfrm>
          <a:prstGeom prst="rect">
            <a:avLst/>
          </a:prstGeom>
          <a:solidFill>
            <a:srgbClr val="07607D"/>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p>
        </p:txBody>
      </p:sp>
      <p:sp>
        <p:nvSpPr>
          <p:cNvPr id="11" name="Rectangle 10"/>
          <p:cNvSpPr/>
          <p:nvPr userDrawn="1"/>
        </p:nvSpPr>
        <p:spPr>
          <a:xfrm>
            <a:off x="0" y="3714750"/>
            <a:ext cx="9144000" cy="76200"/>
          </a:xfrm>
          <a:prstGeom prst="rect">
            <a:avLst/>
          </a:prstGeom>
          <a:solidFill>
            <a:srgbClr val="EC6224"/>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p>
        </p:txBody>
      </p:sp>
      <p:pic>
        <p:nvPicPr>
          <p:cNvPr id="12" name="Picture 11"/>
          <p:cNvPicPr>
            <a:picLocks noChangeAspect="1"/>
          </p:cNvPicPr>
          <p:nvPr userDrawn="1"/>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125772873"/>
      </p:ext>
    </p:extLst>
  </p:cSld>
  <p:clrMap bg1="lt1" tx1="dk1" bg2="lt2" tx2="dk2" accent1="accent1" accent2="accent2" accent3="accent3" accent4="accent4" accent5="accent5" accent6="accent6" hlink="hlink" folHlink="folHlink"/>
  <p:sldLayoutIdLst>
    <p:sldLayoutId id="2147483690" r:id="rId1"/>
    <p:sldLayoutId id="2147483692" r:id="rId2"/>
  </p:sldLayoutIdLst>
  <p:hf sldNum="0" hdr="0"/>
  <p:txStyles>
    <p:titleStyle>
      <a:lvl1pPr algn="ctr" defTabSz="685219" rtl="0" eaLnBrk="1" latinLnBrk="0" hangingPunct="1">
        <a:spcBef>
          <a:spcPct val="0"/>
        </a:spcBef>
        <a:buNone/>
        <a:defRPr sz="3300" kern="1200">
          <a:solidFill>
            <a:schemeClr val="tx1"/>
          </a:solidFill>
          <a:latin typeface="+mj-lt"/>
          <a:ea typeface="+mj-ea"/>
          <a:cs typeface="+mj-cs"/>
        </a:defRPr>
      </a:lvl1pPr>
    </p:titleStyle>
    <p:bodyStyle>
      <a:lvl1pPr marL="256957" indent="-256957" algn="l" defTabSz="685219"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6741" indent="-214131" algn="l" defTabSz="685219"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6523" indent="-171306" algn="l" defTabSz="685219"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19913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1744"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435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696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69570"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218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219" rtl="0" eaLnBrk="1" latinLnBrk="0" hangingPunct="1">
        <a:defRPr sz="1400" kern="1200">
          <a:solidFill>
            <a:schemeClr val="tx1"/>
          </a:solidFill>
          <a:latin typeface="+mn-lt"/>
          <a:ea typeface="+mn-ea"/>
          <a:cs typeface="+mn-cs"/>
        </a:defRPr>
      </a:lvl1pPr>
      <a:lvl2pPr marL="342610" algn="l" defTabSz="685219" rtl="0" eaLnBrk="1" latinLnBrk="0" hangingPunct="1">
        <a:defRPr sz="1400" kern="1200">
          <a:solidFill>
            <a:schemeClr val="tx1"/>
          </a:solidFill>
          <a:latin typeface="+mn-lt"/>
          <a:ea typeface="+mn-ea"/>
          <a:cs typeface="+mn-cs"/>
        </a:defRPr>
      </a:lvl2pPr>
      <a:lvl3pPr marL="685219" algn="l" defTabSz="685219" rtl="0" eaLnBrk="1" latinLnBrk="0" hangingPunct="1">
        <a:defRPr sz="1400" kern="1200">
          <a:solidFill>
            <a:schemeClr val="tx1"/>
          </a:solidFill>
          <a:latin typeface="+mn-lt"/>
          <a:ea typeface="+mn-ea"/>
          <a:cs typeface="+mn-cs"/>
        </a:defRPr>
      </a:lvl3pPr>
      <a:lvl4pPr marL="1027829" algn="l" defTabSz="685219" rtl="0" eaLnBrk="1" latinLnBrk="0" hangingPunct="1">
        <a:defRPr sz="1400" kern="1200">
          <a:solidFill>
            <a:schemeClr val="tx1"/>
          </a:solidFill>
          <a:latin typeface="+mn-lt"/>
          <a:ea typeface="+mn-ea"/>
          <a:cs typeface="+mn-cs"/>
        </a:defRPr>
      </a:lvl4pPr>
      <a:lvl5pPr marL="1370439" algn="l" defTabSz="685219" rtl="0" eaLnBrk="1" latinLnBrk="0" hangingPunct="1">
        <a:defRPr sz="1400" kern="1200">
          <a:solidFill>
            <a:schemeClr val="tx1"/>
          </a:solidFill>
          <a:latin typeface="+mn-lt"/>
          <a:ea typeface="+mn-ea"/>
          <a:cs typeface="+mn-cs"/>
        </a:defRPr>
      </a:lvl5pPr>
      <a:lvl6pPr marL="1713047" algn="l" defTabSz="685219" rtl="0" eaLnBrk="1" latinLnBrk="0" hangingPunct="1">
        <a:defRPr sz="1400" kern="1200">
          <a:solidFill>
            <a:schemeClr val="tx1"/>
          </a:solidFill>
          <a:latin typeface="+mn-lt"/>
          <a:ea typeface="+mn-ea"/>
          <a:cs typeface="+mn-cs"/>
        </a:defRPr>
      </a:lvl6pPr>
      <a:lvl7pPr marL="2055657" algn="l" defTabSz="685219" rtl="0" eaLnBrk="1" latinLnBrk="0" hangingPunct="1">
        <a:defRPr sz="1400" kern="1200">
          <a:solidFill>
            <a:schemeClr val="tx1"/>
          </a:solidFill>
          <a:latin typeface="+mn-lt"/>
          <a:ea typeface="+mn-ea"/>
          <a:cs typeface="+mn-cs"/>
        </a:defRPr>
      </a:lvl7pPr>
      <a:lvl8pPr marL="2398265" algn="l" defTabSz="685219" rtl="0" eaLnBrk="1" latinLnBrk="0" hangingPunct="1">
        <a:defRPr sz="1400" kern="1200">
          <a:solidFill>
            <a:schemeClr val="tx1"/>
          </a:solidFill>
          <a:latin typeface="+mn-lt"/>
          <a:ea typeface="+mn-ea"/>
          <a:cs typeface="+mn-cs"/>
        </a:defRPr>
      </a:lvl8pPr>
      <a:lvl9pPr marL="2740877" algn="l" defTabSz="685219" rtl="0" eaLnBrk="1" latinLnBrk="0" hangingPunct="1">
        <a:defRPr sz="1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alphaModFix amt="7000"/>
            <a:lum/>
          </a:blip>
          <a:srcRect/>
          <a:stretch>
            <a:fillRect/>
          </a:stretch>
        </a:blipFill>
        <a:effectLst/>
      </p:bgPr>
    </p:bg>
    <p:spTree>
      <p:nvGrpSpPr>
        <p:cNvPr id="1" name=""/>
        <p:cNvGrpSpPr/>
        <p:nvPr/>
      </p:nvGrpSpPr>
      <p:grpSpPr>
        <a:xfrm>
          <a:off x="0" y="0"/>
          <a:ext cx="0" cy="0"/>
          <a:chOff x="0" y="0"/>
          <a:chExt cx="0" cy="0"/>
        </a:xfrm>
      </p:grpSpPr>
      <p:sp>
        <p:nvSpPr>
          <p:cNvPr id="22" name="Rectangle 21"/>
          <p:cNvSpPr/>
          <p:nvPr/>
        </p:nvSpPr>
        <p:spPr>
          <a:xfrm>
            <a:off x="0" y="62345"/>
            <a:ext cx="9144000" cy="299605"/>
          </a:xfrm>
          <a:prstGeom prst="rect">
            <a:avLst/>
          </a:prstGeom>
          <a:solidFill>
            <a:srgbClr val="07607D"/>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p>
        </p:txBody>
      </p:sp>
      <p:sp>
        <p:nvSpPr>
          <p:cNvPr id="24" name="Slide Number Placeholder 3"/>
          <p:cNvSpPr txBox="1">
            <a:spLocks/>
          </p:cNvSpPr>
          <p:nvPr/>
        </p:nvSpPr>
        <p:spPr>
          <a:xfrm>
            <a:off x="8305800" y="88106"/>
            <a:ext cx="685800" cy="273844"/>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900" smtClean="0"/>
              <a:pPr/>
              <a:t>‹#›</a:t>
            </a:fld>
            <a:endParaRPr lang="en-US" sz="900" dirty="0"/>
          </a:p>
        </p:txBody>
      </p:sp>
      <p:sp>
        <p:nvSpPr>
          <p:cNvPr id="25" name="Rectangle 24"/>
          <p:cNvSpPr/>
          <p:nvPr/>
        </p:nvSpPr>
        <p:spPr>
          <a:xfrm>
            <a:off x="0" y="-19050"/>
            <a:ext cx="9144000" cy="81394"/>
          </a:xfrm>
          <a:prstGeom prst="rect">
            <a:avLst/>
          </a:prstGeom>
          <a:solidFill>
            <a:srgbClr val="EC6224"/>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56902" y="4595446"/>
            <a:ext cx="1082306" cy="376604"/>
          </a:xfrm>
          <a:prstGeom prst="rect">
            <a:avLst/>
          </a:prstGeom>
        </p:spPr>
      </p:pic>
      <p:sp>
        <p:nvSpPr>
          <p:cNvPr id="8" name="Date Placeholder 1"/>
          <p:cNvSpPr txBox="1">
            <a:spLocks/>
          </p:cNvSpPr>
          <p:nvPr/>
        </p:nvSpPr>
        <p:spPr>
          <a:xfrm>
            <a:off x="152400" y="122340"/>
            <a:ext cx="2133600" cy="205383"/>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900" smtClean="0"/>
              <a:pPr/>
              <a:t>June 6, 2021</a:t>
            </a:fld>
            <a:endParaRPr lang="en-US" sz="900" dirty="0"/>
          </a:p>
        </p:txBody>
      </p:sp>
    </p:spTree>
    <p:extLst>
      <p:ext uri="{BB962C8B-B14F-4D97-AF65-F5344CB8AC3E}">
        <p14:creationId xmlns:p14="http://schemas.microsoft.com/office/powerpoint/2010/main" val="2332587514"/>
      </p:ext>
    </p:extLst>
  </p:cSld>
  <p:clrMap bg1="lt1" tx1="dk1" bg2="lt2" tx2="dk2" accent1="accent1" accent2="accent2" accent3="accent3" accent4="accent4" accent5="accent5" accent6="accent6" hlink="hlink" folHlink="folHlink"/>
  <p:sldLayoutIdLst>
    <p:sldLayoutId id="2147483694" r:id="rId1"/>
    <p:sldLayoutId id="2147483695" r:id="rId2"/>
  </p:sldLayoutIdLst>
  <p:hf sldNum="0" hdr="0" dt="0"/>
  <p:txStyles>
    <p:titleStyle>
      <a:lvl1pPr algn="ctr" defTabSz="685219" rtl="0" eaLnBrk="1" latinLnBrk="0" hangingPunct="1">
        <a:spcBef>
          <a:spcPct val="0"/>
        </a:spcBef>
        <a:buNone/>
        <a:defRPr sz="3300" kern="1200">
          <a:solidFill>
            <a:schemeClr val="tx1"/>
          </a:solidFill>
          <a:latin typeface="+mj-lt"/>
          <a:ea typeface="+mj-ea"/>
          <a:cs typeface="+mj-cs"/>
        </a:defRPr>
      </a:lvl1pPr>
    </p:titleStyle>
    <p:bodyStyle>
      <a:lvl1pPr marL="256957" indent="-256957" algn="l" defTabSz="685219"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556741" indent="-214131" algn="l" defTabSz="685219" rtl="0" eaLnBrk="1" latinLnBrk="0" hangingPunct="1">
        <a:spcBef>
          <a:spcPct val="2000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2pPr>
      <a:lvl3pPr marL="856523" indent="-171306" algn="l" defTabSz="685219"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199132" indent="-171306" algn="l" defTabSz="685219"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4pPr>
      <a:lvl5pPr marL="1541744" indent="-171306" algn="l" defTabSz="685219"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5pPr>
      <a:lvl6pPr marL="188435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696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69570"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218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219" rtl="0" eaLnBrk="1" latinLnBrk="0" hangingPunct="1">
        <a:defRPr sz="1400" kern="1200">
          <a:solidFill>
            <a:schemeClr val="tx1"/>
          </a:solidFill>
          <a:latin typeface="+mn-lt"/>
          <a:ea typeface="+mn-ea"/>
          <a:cs typeface="+mn-cs"/>
        </a:defRPr>
      </a:lvl1pPr>
      <a:lvl2pPr marL="342610" algn="l" defTabSz="685219" rtl="0" eaLnBrk="1" latinLnBrk="0" hangingPunct="1">
        <a:defRPr sz="1400" kern="1200">
          <a:solidFill>
            <a:schemeClr val="tx1"/>
          </a:solidFill>
          <a:latin typeface="+mn-lt"/>
          <a:ea typeface="+mn-ea"/>
          <a:cs typeface="+mn-cs"/>
        </a:defRPr>
      </a:lvl2pPr>
      <a:lvl3pPr marL="685219" algn="l" defTabSz="685219" rtl="0" eaLnBrk="1" latinLnBrk="0" hangingPunct="1">
        <a:defRPr sz="1400" kern="1200">
          <a:solidFill>
            <a:schemeClr val="tx1"/>
          </a:solidFill>
          <a:latin typeface="+mn-lt"/>
          <a:ea typeface="+mn-ea"/>
          <a:cs typeface="+mn-cs"/>
        </a:defRPr>
      </a:lvl3pPr>
      <a:lvl4pPr marL="1027829" algn="l" defTabSz="685219" rtl="0" eaLnBrk="1" latinLnBrk="0" hangingPunct="1">
        <a:defRPr sz="1400" kern="1200">
          <a:solidFill>
            <a:schemeClr val="tx1"/>
          </a:solidFill>
          <a:latin typeface="+mn-lt"/>
          <a:ea typeface="+mn-ea"/>
          <a:cs typeface="+mn-cs"/>
        </a:defRPr>
      </a:lvl4pPr>
      <a:lvl5pPr marL="1370439" algn="l" defTabSz="685219" rtl="0" eaLnBrk="1" latinLnBrk="0" hangingPunct="1">
        <a:defRPr sz="1400" kern="1200">
          <a:solidFill>
            <a:schemeClr val="tx1"/>
          </a:solidFill>
          <a:latin typeface="+mn-lt"/>
          <a:ea typeface="+mn-ea"/>
          <a:cs typeface="+mn-cs"/>
        </a:defRPr>
      </a:lvl5pPr>
      <a:lvl6pPr marL="1713047" algn="l" defTabSz="685219" rtl="0" eaLnBrk="1" latinLnBrk="0" hangingPunct="1">
        <a:defRPr sz="1400" kern="1200">
          <a:solidFill>
            <a:schemeClr val="tx1"/>
          </a:solidFill>
          <a:latin typeface="+mn-lt"/>
          <a:ea typeface="+mn-ea"/>
          <a:cs typeface="+mn-cs"/>
        </a:defRPr>
      </a:lvl6pPr>
      <a:lvl7pPr marL="2055657" algn="l" defTabSz="685219" rtl="0" eaLnBrk="1" latinLnBrk="0" hangingPunct="1">
        <a:defRPr sz="1400" kern="1200">
          <a:solidFill>
            <a:schemeClr val="tx1"/>
          </a:solidFill>
          <a:latin typeface="+mn-lt"/>
          <a:ea typeface="+mn-ea"/>
          <a:cs typeface="+mn-cs"/>
        </a:defRPr>
      </a:lvl7pPr>
      <a:lvl8pPr marL="2398265" algn="l" defTabSz="685219" rtl="0" eaLnBrk="1" latinLnBrk="0" hangingPunct="1">
        <a:defRPr sz="1400" kern="1200">
          <a:solidFill>
            <a:schemeClr val="tx1"/>
          </a:solidFill>
          <a:latin typeface="+mn-lt"/>
          <a:ea typeface="+mn-ea"/>
          <a:cs typeface="+mn-cs"/>
        </a:defRPr>
      </a:lvl8pPr>
      <a:lvl9pPr marL="2740877" algn="l" defTabSz="685219" rtl="0" eaLnBrk="1" latinLnBrk="0" hangingPunct="1">
        <a:defRPr sz="1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alphaModFix amt="7000"/>
            <a:lum/>
          </a:blip>
          <a:srcRect/>
          <a:stretch>
            <a:fillRect/>
          </a:stretch>
        </a:blipFill>
        <a:effectLst/>
      </p:bgPr>
    </p:bg>
    <p:spTree>
      <p:nvGrpSpPr>
        <p:cNvPr id="1" name=""/>
        <p:cNvGrpSpPr/>
        <p:nvPr/>
      </p:nvGrpSpPr>
      <p:grpSpPr>
        <a:xfrm>
          <a:off x="0" y="0"/>
          <a:ext cx="0" cy="0"/>
          <a:chOff x="0" y="0"/>
          <a:chExt cx="0" cy="0"/>
        </a:xfrm>
      </p:grpSpPr>
      <p:sp>
        <p:nvSpPr>
          <p:cNvPr id="22" name="Rectangle 21"/>
          <p:cNvSpPr/>
          <p:nvPr/>
        </p:nvSpPr>
        <p:spPr>
          <a:xfrm>
            <a:off x="0" y="62345"/>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solidFill>
                <a:prstClr val="white"/>
              </a:solidFill>
            </a:endParaRPr>
          </a:p>
        </p:txBody>
      </p:sp>
      <p:sp>
        <p:nvSpPr>
          <p:cNvPr id="23" name="Date Placeholder 1"/>
          <p:cNvSpPr txBox="1">
            <a:spLocks/>
          </p:cNvSpPr>
          <p:nvPr/>
        </p:nvSpPr>
        <p:spPr>
          <a:xfrm>
            <a:off x="152400" y="88106"/>
            <a:ext cx="2133600" cy="273844"/>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900" dirty="0">
              <a:solidFill>
                <a:prstClr val="white"/>
              </a:solidFill>
            </a:endParaRPr>
          </a:p>
        </p:txBody>
      </p:sp>
      <p:sp>
        <p:nvSpPr>
          <p:cNvPr id="24" name="Slide Number Placeholder 3"/>
          <p:cNvSpPr txBox="1">
            <a:spLocks/>
          </p:cNvSpPr>
          <p:nvPr/>
        </p:nvSpPr>
        <p:spPr>
          <a:xfrm>
            <a:off x="8305800" y="88106"/>
            <a:ext cx="685800" cy="273844"/>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900" smtClean="0">
                <a:solidFill>
                  <a:prstClr val="white"/>
                </a:solidFill>
              </a:rPr>
              <a:pPr/>
              <a:t>‹#›</a:t>
            </a:fld>
            <a:endParaRPr lang="en-US" sz="900" dirty="0">
              <a:solidFill>
                <a:prstClr val="white"/>
              </a:solidFill>
            </a:endParaRPr>
          </a:p>
        </p:txBody>
      </p:sp>
      <p:sp>
        <p:nvSpPr>
          <p:cNvPr id="25" name="Rectangle 24"/>
          <p:cNvSpPr/>
          <p:nvPr/>
        </p:nvSpPr>
        <p:spPr>
          <a:xfrm>
            <a:off x="0" y="-19050"/>
            <a:ext cx="9144000" cy="81394"/>
          </a:xfrm>
          <a:prstGeom prst="rect">
            <a:avLst/>
          </a:prstGeom>
          <a:solidFill>
            <a:srgbClr val="F7A8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solidFill>
                <a:prstClr val="white"/>
              </a:solidFill>
            </a:endParaRPr>
          </a:p>
        </p:txBody>
      </p:sp>
      <p:pic>
        <p:nvPicPr>
          <p:cNvPr id="7" name="Picture 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24037" y="4595446"/>
            <a:ext cx="1315171" cy="376604"/>
          </a:xfrm>
          <a:prstGeom prst="rect">
            <a:avLst/>
          </a:prstGeom>
        </p:spPr>
      </p:pic>
      <p:sp>
        <p:nvSpPr>
          <p:cNvPr id="8" name="Date Placeholder 1"/>
          <p:cNvSpPr txBox="1">
            <a:spLocks/>
          </p:cNvSpPr>
          <p:nvPr/>
        </p:nvSpPr>
        <p:spPr>
          <a:xfrm>
            <a:off x="152400" y="66084"/>
            <a:ext cx="2133600" cy="205383"/>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900" dirty="0">
              <a:solidFill>
                <a:srgbClr val="002D73"/>
              </a:solidFill>
            </a:endParaRPr>
          </a:p>
        </p:txBody>
      </p:sp>
      <p:sp>
        <p:nvSpPr>
          <p:cNvPr id="10" name="Date Placeholder 1"/>
          <p:cNvSpPr txBox="1">
            <a:spLocks/>
          </p:cNvSpPr>
          <p:nvPr/>
        </p:nvSpPr>
        <p:spPr>
          <a:xfrm>
            <a:off x="230369" y="105003"/>
            <a:ext cx="2133600" cy="205383"/>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900" smtClean="0">
                <a:solidFill>
                  <a:prstClr val="white"/>
                </a:solidFill>
              </a:rPr>
              <a:pPr/>
              <a:t>June 6, 2021</a:t>
            </a:fld>
            <a:endParaRPr lang="en-US" sz="900" dirty="0">
              <a:solidFill>
                <a:prstClr val="white"/>
              </a:solidFill>
            </a:endParaRPr>
          </a:p>
        </p:txBody>
      </p:sp>
    </p:spTree>
    <p:extLst>
      <p:ext uri="{BB962C8B-B14F-4D97-AF65-F5344CB8AC3E}">
        <p14:creationId xmlns:p14="http://schemas.microsoft.com/office/powerpoint/2010/main" val="141877367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Lst>
  <p:hf sldNum="0" hdr="0" dt="0"/>
  <p:txStyles>
    <p:titleStyle>
      <a:lvl1pPr algn="ctr" defTabSz="685219" rtl="0" eaLnBrk="1" latinLnBrk="0" hangingPunct="1">
        <a:spcBef>
          <a:spcPct val="0"/>
        </a:spcBef>
        <a:buNone/>
        <a:defRPr sz="3300" kern="1200">
          <a:solidFill>
            <a:schemeClr val="tx1"/>
          </a:solidFill>
          <a:latin typeface="+mj-lt"/>
          <a:ea typeface="+mj-ea"/>
          <a:cs typeface="+mj-cs"/>
        </a:defRPr>
      </a:lvl1pPr>
    </p:titleStyle>
    <p:bodyStyle>
      <a:lvl1pPr marL="256957" indent="-256957" algn="l" defTabSz="685219"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556741" indent="-214131" algn="l" defTabSz="685219" rtl="0" eaLnBrk="1" latinLnBrk="0" hangingPunct="1">
        <a:spcBef>
          <a:spcPct val="2000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2pPr>
      <a:lvl3pPr marL="856523" indent="-171306" algn="l" defTabSz="685219"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199132" indent="-171306" algn="l" defTabSz="685219"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4pPr>
      <a:lvl5pPr marL="1541744" indent="-171306" algn="l" defTabSz="685219"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5pPr>
      <a:lvl6pPr marL="188435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696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69570"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218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219" rtl="0" eaLnBrk="1" latinLnBrk="0" hangingPunct="1">
        <a:defRPr sz="1400" kern="1200">
          <a:solidFill>
            <a:schemeClr val="tx1"/>
          </a:solidFill>
          <a:latin typeface="+mn-lt"/>
          <a:ea typeface="+mn-ea"/>
          <a:cs typeface="+mn-cs"/>
        </a:defRPr>
      </a:lvl1pPr>
      <a:lvl2pPr marL="342610" algn="l" defTabSz="685219" rtl="0" eaLnBrk="1" latinLnBrk="0" hangingPunct="1">
        <a:defRPr sz="1400" kern="1200">
          <a:solidFill>
            <a:schemeClr val="tx1"/>
          </a:solidFill>
          <a:latin typeface="+mn-lt"/>
          <a:ea typeface="+mn-ea"/>
          <a:cs typeface="+mn-cs"/>
        </a:defRPr>
      </a:lvl2pPr>
      <a:lvl3pPr marL="685219" algn="l" defTabSz="685219" rtl="0" eaLnBrk="1" latinLnBrk="0" hangingPunct="1">
        <a:defRPr sz="1400" kern="1200">
          <a:solidFill>
            <a:schemeClr val="tx1"/>
          </a:solidFill>
          <a:latin typeface="+mn-lt"/>
          <a:ea typeface="+mn-ea"/>
          <a:cs typeface="+mn-cs"/>
        </a:defRPr>
      </a:lvl3pPr>
      <a:lvl4pPr marL="1027829" algn="l" defTabSz="685219" rtl="0" eaLnBrk="1" latinLnBrk="0" hangingPunct="1">
        <a:defRPr sz="1400" kern="1200">
          <a:solidFill>
            <a:schemeClr val="tx1"/>
          </a:solidFill>
          <a:latin typeface="+mn-lt"/>
          <a:ea typeface="+mn-ea"/>
          <a:cs typeface="+mn-cs"/>
        </a:defRPr>
      </a:lvl4pPr>
      <a:lvl5pPr marL="1370439" algn="l" defTabSz="685219" rtl="0" eaLnBrk="1" latinLnBrk="0" hangingPunct="1">
        <a:defRPr sz="1400" kern="1200">
          <a:solidFill>
            <a:schemeClr val="tx1"/>
          </a:solidFill>
          <a:latin typeface="+mn-lt"/>
          <a:ea typeface="+mn-ea"/>
          <a:cs typeface="+mn-cs"/>
        </a:defRPr>
      </a:lvl5pPr>
      <a:lvl6pPr marL="1713047" algn="l" defTabSz="685219" rtl="0" eaLnBrk="1" latinLnBrk="0" hangingPunct="1">
        <a:defRPr sz="1400" kern="1200">
          <a:solidFill>
            <a:schemeClr val="tx1"/>
          </a:solidFill>
          <a:latin typeface="+mn-lt"/>
          <a:ea typeface="+mn-ea"/>
          <a:cs typeface="+mn-cs"/>
        </a:defRPr>
      </a:lvl6pPr>
      <a:lvl7pPr marL="2055657" algn="l" defTabSz="685219" rtl="0" eaLnBrk="1" latinLnBrk="0" hangingPunct="1">
        <a:defRPr sz="1400" kern="1200">
          <a:solidFill>
            <a:schemeClr val="tx1"/>
          </a:solidFill>
          <a:latin typeface="+mn-lt"/>
          <a:ea typeface="+mn-ea"/>
          <a:cs typeface="+mn-cs"/>
        </a:defRPr>
      </a:lvl7pPr>
      <a:lvl8pPr marL="2398265" algn="l" defTabSz="685219" rtl="0" eaLnBrk="1" latinLnBrk="0" hangingPunct="1">
        <a:defRPr sz="1400" kern="1200">
          <a:solidFill>
            <a:schemeClr val="tx1"/>
          </a:solidFill>
          <a:latin typeface="+mn-lt"/>
          <a:ea typeface="+mn-ea"/>
          <a:cs typeface="+mn-cs"/>
        </a:defRPr>
      </a:lvl8pPr>
      <a:lvl9pPr marL="2740877" algn="l" defTabSz="685219" rtl="0" eaLnBrk="1" latinLnBrk="0" hangingPunct="1">
        <a:defRPr sz="1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alphaModFix amt="7000"/>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70"/>
            <a:ext cx="2133600" cy="274637"/>
          </a:xfrm>
          <a:prstGeom prst="rect">
            <a:avLst/>
          </a:prstGeom>
        </p:spPr>
        <p:txBody>
          <a:bodyPr vert="horz" lIns="91364" tIns="45682" rIns="91364" bIns="45682" rtlCol="0" anchor="ctr"/>
          <a:lstStyle>
            <a:lvl1pPr algn="l">
              <a:defRPr sz="900">
                <a:solidFill>
                  <a:schemeClr val="tx1">
                    <a:tint val="75000"/>
                  </a:schemeClr>
                </a:solidFill>
              </a:defRPr>
            </a:lvl1pPr>
          </a:lstStyle>
          <a:p>
            <a:fld id="{AE45E22D-F131-4D0D-8179-386C8885B195}" type="datetime1">
              <a:rPr lang="en-US" smtClean="0">
                <a:solidFill>
                  <a:prstClr val="black">
                    <a:tint val="75000"/>
                  </a:prstClr>
                </a:solidFill>
              </a:rPr>
              <a:pPr/>
              <a:t>6/6/21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1" y="4767270"/>
            <a:ext cx="2895600" cy="274637"/>
          </a:xfrm>
          <a:prstGeom prst="rect">
            <a:avLst/>
          </a:prstGeom>
        </p:spPr>
        <p:txBody>
          <a:bodyPr vert="horz" lIns="91364" tIns="45682" rIns="91364" bIns="45682" rtlCol="0" anchor="ctr"/>
          <a:lstStyle>
            <a:lvl1pPr algn="ctr">
              <a:defRPr sz="900">
                <a:solidFill>
                  <a:schemeClr val="tx1">
                    <a:tint val="75000"/>
                  </a:schemeClr>
                </a:solidFill>
              </a:defRPr>
            </a:lvl1pPr>
          </a:lstStyle>
          <a:p>
            <a:r>
              <a:rPr lang="en-US" dirty="0">
                <a:solidFill>
                  <a:prstClr val="black">
                    <a:tint val="75000"/>
                  </a:prstClr>
                </a:solidFill>
              </a:rPr>
              <a:t>DRAFT</a:t>
            </a:r>
          </a:p>
        </p:txBody>
      </p:sp>
      <p:sp>
        <p:nvSpPr>
          <p:cNvPr id="6" name="Slide Number Placeholder 5"/>
          <p:cNvSpPr>
            <a:spLocks noGrp="1"/>
          </p:cNvSpPr>
          <p:nvPr>
            <p:ph type="sldNum" sz="quarter" idx="4"/>
          </p:nvPr>
        </p:nvSpPr>
        <p:spPr>
          <a:xfrm>
            <a:off x="6553200" y="4767270"/>
            <a:ext cx="2133600" cy="274637"/>
          </a:xfrm>
          <a:prstGeom prst="rect">
            <a:avLst/>
          </a:prstGeom>
        </p:spPr>
        <p:txBody>
          <a:bodyPr vert="horz" lIns="91364" tIns="45682" rIns="91364" bIns="45682" rtlCol="0" anchor="ctr"/>
          <a:lstStyle>
            <a:lvl1pPr algn="r">
              <a:defRPr sz="900">
                <a:solidFill>
                  <a:schemeClr val="tx1">
                    <a:tint val="75000"/>
                  </a:schemeClr>
                </a:solidFill>
              </a:defRPr>
            </a:lvl1pPr>
          </a:lstStyle>
          <a:p>
            <a:fld id="{8BACAC6D-BD82-4571-9E34-C1EFF11A946D}"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p:nvSpPr>
        <p:spPr>
          <a:xfrm>
            <a:off x="0" y="3714751"/>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solidFill>
                <a:prstClr val="white"/>
              </a:solidFill>
            </a:endParaRPr>
          </a:p>
        </p:txBody>
      </p:sp>
      <p:sp>
        <p:nvSpPr>
          <p:cNvPr id="8" name="Rectangle 7"/>
          <p:cNvSpPr/>
          <p:nvPr/>
        </p:nvSpPr>
        <p:spPr>
          <a:xfrm>
            <a:off x="0" y="3714750"/>
            <a:ext cx="9144000" cy="76200"/>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solidFill>
                <a:prstClr val="white"/>
              </a:solidFill>
            </a:endParaRPr>
          </a:p>
        </p:txBody>
      </p:sp>
      <p:pic>
        <p:nvPicPr>
          <p:cNvPr id="11" name="Picture 10" descr="NYSERDA Logo.png"/>
          <p:cNvPicPr>
            <a:picLocks noChangeAspect="1"/>
          </p:cNvPicPr>
          <p:nvPr/>
        </p:nvPicPr>
        <p:blipFill>
          <a:blip r:embed="rId6" cstate="print"/>
          <a:stretch>
            <a:fillRect/>
          </a:stretch>
        </p:blipFill>
        <p:spPr>
          <a:xfrm>
            <a:off x="533400" y="285750"/>
            <a:ext cx="3405540" cy="822960"/>
          </a:xfrm>
          <a:prstGeom prst="rect">
            <a:avLst/>
          </a:prstGeom>
        </p:spPr>
      </p:pic>
    </p:spTree>
    <p:extLst>
      <p:ext uri="{BB962C8B-B14F-4D97-AF65-F5344CB8AC3E}">
        <p14:creationId xmlns:p14="http://schemas.microsoft.com/office/powerpoint/2010/main" val="3549964726"/>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Lst>
  <p:hf sldNum="0" hdr="0"/>
  <p:txStyles>
    <p:titleStyle>
      <a:lvl1pPr algn="ctr" defTabSz="685219" rtl="0" eaLnBrk="1" latinLnBrk="0" hangingPunct="1">
        <a:spcBef>
          <a:spcPct val="0"/>
        </a:spcBef>
        <a:buNone/>
        <a:defRPr sz="3300" kern="1200">
          <a:solidFill>
            <a:schemeClr val="tx1"/>
          </a:solidFill>
          <a:latin typeface="+mj-lt"/>
          <a:ea typeface="+mj-ea"/>
          <a:cs typeface="+mj-cs"/>
        </a:defRPr>
      </a:lvl1pPr>
    </p:titleStyle>
    <p:bodyStyle>
      <a:lvl1pPr marL="256957" indent="-256957" algn="l" defTabSz="685219"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6741" indent="-214131" algn="l" defTabSz="685219"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6523" indent="-171306" algn="l" defTabSz="685219"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19913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1744"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435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696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69570"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218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219" rtl="0" eaLnBrk="1" latinLnBrk="0" hangingPunct="1">
        <a:defRPr sz="1400" kern="1200">
          <a:solidFill>
            <a:schemeClr val="tx1"/>
          </a:solidFill>
          <a:latin typeface="+mn-lt"/>
          <a:ea typeface="+mn-ea"/>
          <a:cs typeface="+mn-cs"/>
        </a:defRPr>
      </a:lvl1pPr>
      <a:lvl2pPr marL="342610" algn="l" defTabSz="685219" rtl="0" eaLnBrk="1" latinLnBrk="0" hangingPunct="1">
        <a:defRPr sz="1400" kern="1200">
          <a:solidFill>
            <a:schemeClr val="tx1"/>
          </a:solidFill>
          <a:latin typeface="+mn-lt"/>
          <a:ea typeface="+mn-ea"/>
          <a:cs typeface="+mn-cs"/>
        </a:defRPr>
      </a:lvl2pPr>
      <a:lvl3pPr marL="685219" algn="l" defTabSz="685219" rtl="0" eaLnBrk="1" latinLnBrk="0" hangingPunct="1">
        <a:defRPr sz="1400" kern="1200">
          <a:solidFill>
            <a:schemeClr val="tx1"/>
          </a:solidFill>
          <a:latin typeface="+mn-lt"/>
          <a:ea typeface="+mn-ea"/>
          <a:cs typeface="+mn-cs"/>
        </a:defRPr>
      </a:lvl3pPr>
      <a:lvl4pPr marL="1027829" algn="l" defTabSz="685219" rtl="0" eaLnBrk="1" latinLnBrk="0" hangingPunct="1">
        <a:defRPr sz="1400" kern="1200">
          <a:solidFill>
            <a:schemeClr val="tx1"/>
          </a:solidFill>
          <a:latin typeface="+mn-lt"/>
          <a:ea typeface="+mn-ea"/>
          <a:cs typeface="+mn-cs"/>
        </a:defRPr>
      </a:lvl4pPr>
      <a:lvl5pPr marL="1370439" algn="l" defTabSz="685219" rtl="0" eaLnBrk="1" latinLnBrk="0" hangingPunct="1">
        <a:defRPr sz="1400" kern="1200">
          <a:solidFill>
            <a:schemeClr val="tx1"/>
          </a:solidFill>
          <a:latin typeface="+mn-lt"/>
          <a:ea typeface="+mn-ea"/>
          <a:cs typeface="+mn-cs"/>
        </a:defRPr>
      </a:lvl5pPr>
      <a:lvl6pPr marL="1713047" algn="l" defTabSz="685219" rtl="0" eaLnBrk="1" latinLnBrk="0" hangingPunct="1">
        <a:defRPr sz="1400" kern="1200">
          <a:solidFill>
            <a:schemeClr val="tx1"/>
          </a:solidFill>
          <a:latin typeface="+mn-lt"/>
          <a:ea typeface="+mn-ea"/>
          <a:cs typeface="+mn-cs"/>
        </a:defRPr>
      </a:lvl6pPr>
      <a:lvl7pPr marL="2055657" algn="l" defTabSz="685219" rtl="0" eaLnBrk="1" latinLnBrk="0" hangingPunct="1">
        <a:defRPr sz="1400" kern="1200">
          <a:solidFill>
            <a:schemeClr val="tx1"/>
          </a:solidFill>
          <a:latin typeface="+mn-lt"/>
          <a:ea typeface="+mn-ea"/>
          <a:cs typeface="+mn-cs"/>
        </a:defRPr>
      </a:lvl7pPr>
      <a:lvl8pPr marL="2398265" algn="l" defTabSz="685219" rtl="0" eaLnBrk="1" latinLnBrk="0" hangingPunct="1">
        <a:defRPr sz="1400" kern="1200">
          <a:solidFill>
            <a:schemeClr val="tx1"/>
          </a:solidFill>
          <a:latin typeface="+mn-lt"/>
          <a:ea typeface="+mn-ea"/>
          <a:cs typeface="+mn-cs"/>
        </a:defRPr>
      </a:lvl8pPr>
      <a:lvl9pPr marL="2740877" algn="l" defTabSz="685219" rtl="0" eaLnBrk="1" latinLnBrk="0" hangingPunct="1">
        <a:defRPr sz="1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alphaModFix amt="7000"/>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70"/>
            <a:ext cx="2133600" cy="274637"/>
          </a:xfrm>
          <a:prstGeom prst="rect">
            <a:avLst/>
          </a:prstGeom>
        </p:spPr>
        <p:txBody>
          <a:bodyPr vert="horz" lIns="91364" tIns="45682" rIns="91364" bIns="45682" rtlCol="0" anchor="ctr"/>
          <a:lstStyle>
            <a:lvl1pPr algn="l">
              <a:defRPr sz="900">
                <a:solidFill>
                  <a:schemeClr val="tx1">
                    <a:tint val="75000"/>
                  </a:schemeClr>
                </a:solidFill>
              </a:defRPr>
            </a:lvl1pPr>
          </a:lstStyle>
          <a:p>
            <a:fld id="{AE45E22D-F131-4D0D-8179-386C8885B195}" type="datetime1">
              <a:rPr lang="en-US" smtClean="0">
                <a:solidFill>
                  <a:prstClr val="black">
                    <a:tint val="75000"/>
                  </a:prstClr>
                </a:solidFill>
              </a:rPr>
              <a:pPr/>
              <a:t>6/6/21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1" y="4767270"/>
            <a:ext cx="2895600" cy="274637"/>
          </a:xfrm>
          <a:prstGeom prst="rect">
            <a:avLst/>
          </a:prstGeom>
        </p:spPr>
        <p:txBody>
          <a:bodyPr vert="horz" lIns="91364" tIns="45682" rIns="91364" bIns="45682" rtlCol="0" anchor="ctr"/>
          <a:lstStyle>
            <a:lvl1pPr algn="ctr">
              <a:defRPr sz="900">
                <a:solidFill>
                  <a:schemeClr val="tx1">
                    <a:tint val="75000"/>
                  </a:schemeClr>
                </a:solidFill>
              </a:defRPr>
            </a:lvl1pPr>
          </a:lstStyle>
          <a:p>
            <a:r>
              <a:rPr lang="en-US" dirty="0">
                <a:solidFill>
                  <a:prstClr val="black">
                    <a:tint val="75000"/>
                  </a:prstClr>
                </a:solidFill>
              </a:rPr>
              <a:t>DRAFT</a:t>
            </a:r>
          </a:p>
        </p:txBody>
      </p:sp>
      <p:sp>
        <p:nvSpPr>
          <p:cNvPr id="6" name="Slide Number Placeholder 5"/>
          <p:cNvSpPr>
            <a:spLocks noGrp="1"/>
          </p:cNvSpPr>
          <p:nvPr>
            <p:ph type="sldNum" sz="quarter" idx="4"/>
          </p:nvPr>
        </p:nvSpPr>
        <p:spPr>
          <a:xfrm>
            <a:off x="6553200" y="4767270"/>
            <a:ext cx="2133600" cy="274637"/>
          </a:xfrm>
          <a:prstGeom prst="rect">
            <a:avLst/>
          </a:prstGeom>
        </p:spPr>
        <p:txBody>
          <a:bodyPr vert="horz" lIns="91364" tIns="45682" rIns="91364" bIns="45682" rtlCol="0" anchor="ctr"/>
          <a:lstStyle>
            <a:lvl1pPr algn="r">
              <a:defRPr sz="900">
                <a:solidFill>
                  <a:schemeClr val="tx1">
                    <a:tint val="75000"/>
                  </a:schemeClr>
                </a:solidFill>
              </a:defRPr>
            </a:lvl1pPr>
          </a:lstStyle>
          <a:p>
            <a:fld id="{8BACAC6D-BD82-4571-9E34-C1EFF11A946D}"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p:nvSpPr>
        <p:spPr>
          <a:xfrm>
            <a:off x="0" y="3714751"/>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solidFill>
                <a:prstClr val="white"/>
              </a:solidFill>
            </a:endParaRPr>
          </a:p>
        </p:txBody>
      </p:sp>
      <p:sp>
        <p:nvSpPr>
          <p:cNvPr id="8" name="Rectangle 7"/>
          <p:cNvSpPr/>
          <p:nvPr/>
        </p:nvSpPr>
        <p:spPr>
          <a:xfrm>
            <a:off x="0" y="3714750"/>
            <a:ext cx="9144000" cy="76200"/>
          </a:xfrm>
          <a:prstGeom prst="rect">
            <a:avLst/>
          </a:prstGeom>
          <a:solidFill>
            <a:srgbClr val="F7A80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sz="1400" dirty="0">
              <a:solidFill>
                <a:prstClr val="white"/>
              </a:solidFill>
            </a:endParaRPr>
          </a:p>
        </p:txBody>
      </p:sp>
      <p:sp>
        <p:nvSpPr>
          <p:cNvPr id="9" name="Date Placeholder 1"/>
          <p:cNvSpPr txBox="1">
            <a:spLocks/>
          </p:cNvSpPr>
          <p:nvPr/>
        </p:nvSpPr>
        <p:spPr>
          <a:xfrm>
            <a:off x="232827" y="3943356"/>
            <a:ext cx="2133600" cy="205383"/>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100" smtClean="0">
                <a:solidFill>
                  <a:prstClr val="white"/>
                </a:solidFill>
              </a:rPr>
              <a:pPr/>
              <a:t>June 6, 2021</a:t>
            </a:fld>
            <a:endParaRPr lang="en-US" sz="1100" dirty="0">
              <a:solidFill>
                <a:prstClr val="white"/>
              </a:solidFill>
            </a:endParaRPr>
          </a:p>
        </p:txBody>
      </p:sp>
      <p:sp>
        <p:nvSpPr>
          <p:cNvPr id="10" name="Rectangle 9"/>
          <p:cNvSpPr/>
          <p:nvPr userDrawn="1"/>
        </p:nvSpPr>
        <p:spPr>
          <a:xfrm>
            <a:off x="0" y="3714751"/>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solidFill>
                <a:prstClr val="white"/>
              </a:solidFill>
            </a:endParaRPr>
          </a:p>
        </p:txBody>
      </p:sp>
      <p:sp>
        <p:nvSpPr>
          <p:cNvPr id="11" name="Rectangle 10"/>
          <p:cNvSpPr/>
          <p:nvPr userDrawn="1"/>
        </p:nvSpPr>
        <p:spPr>
          <a:xfrm>
            <a:off x="0" y="3714750"/>
            <a:ext cx="9144000" cy="76200"/>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solidFill>
                <a:prstClr val="white"/>
              </a:solidFill>
            </a:endParaRPr>
          </a:p>
        </p:txBody>
      </p:sp>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705602" y="4545934"/>
            <a:ext cx="2229853" cy="532748"/>
          </a:xfrm>
          <a:prstGeom prst="rect">
            <a:avLst/>
          </a:prstGeom>
        </p:spPr>
      </p:pic>
    </p:spTree>
    <p:extLst>
      <p:ext uri="{BB962C8B-B14F-4D97-AF65-F5344CB8AC3E}">
        <p14:creationId xmlns:p14="http://schemas.microsoft.com/office/powerpoint/2010/main" val="792129667"/>
      </p:ext>
    </p:extLst>
  </p:cSld>
  <p:clrMap bg1="lt1" tx1="dk1" bg2="lt2" tx2="dk2" accent1="accent1" accent2="accent2" accent3="accent3" accent4="accent4" accent5="accent5" accent6="accent6" hlink="hlink" folHlink="folHlink"/>
  <p:sldLayoutIdLst>
    <p:sldLayoutId id="2147483709" r:id="rId1"/>
    <p:sldLayoutId id="2147483710" r:id="rId2"/>
  </p:sldLayoutIdLst>
  <p:hf sldNum="0" hdr="0"/>
  <p:txStyles>
    <p:titleStyle>
      <a:lvl1pPr algn="ctr" defTabSz="685219" rtl="0" eaLnBrk="1" latinLnBrk="0" hangingPunct="1">
        <a:spcBef>
          <a:spcPct val="0"/>
        </a:spcBef>
        <a:buNone/>
        <a:defRPr sz="3300" kern="1200">
          <a:solidFill>
            <a:schemeClr val="tx1"/>
          </a:solidFill>
          <a:latin typeface="+mj-lt"/>
          <a:ea typeface="+mj-ea"/>
          <a:cs typeface="+mj-cs"/>
        </a:defRPr>
      </a:lvl1pPr>
    </p:titleStyle>
    <p:bodyStyle>
      <a:lvl1pPr marL="256957" indent="-256957" algn="l" defTabSz="685219"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6741" indent="-214131" algn="l" defTabSz="685219"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6523" indent="-171306" algn="l" defTabSz="685219"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19913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1744"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4352"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696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69570"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2181" indent="-171306" algn="l" defTabSz="68521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219" rtl="0" eaLnBrk="1" latinLnBrk="0" hangingPunct="1">
        <a:defRPr sz="1400" kern="1200">
          <a:solidFill>
            <a:schemeClr val="tx1"/>
          </a:solidFill>
          <a:latin typeface="+mn-lt"/>
          <a:ea typeface="+mn-ea"/>
          <a:cs typeface="+mn-cs"/>
        </a:defRPr>
      </a:lvl1pPr>
      <a:lvl2pPr marL="342610" algn="l" defTabSz="685219" rtl="0" eaLnBrk="1" latinLnBrk="0" hangingPunct="1">
        <a:defRPr sz="1400" kern="1200">
          <a:solidFill>
            <a:schemeClr val="tx1"/>
          </a:solidFill>
          <a:latin typeface="+mn-lt"/>
          <a:ea typeface="+mn-ea"/>
          <a:cs typeface="+mn-cs"/>
        </a:defRPr>
      </a:lvl2pPr>
      <a:lvl3pPr marL="685219" algn="l" defTabSz="685219" rtl="0" eaLnBrk="1" latinLnBrk="0" hangingPunct="1">
        <a:defRPr sz="1400" kern="1200">
          <a:solidFill>
            <a:schemeClr val="tx1"/>
          </a:solidFill>
          <a:latin typeface="+mn-lt"/>
          <a:ea typeface="+mn-ea"/>
          <a:cs typeface="+mn-cs"/>
        </a:defRPr>
      </a:lvl3pPr>
      <a:lvl4pPr marL="1027829" algn="l" defTabSz="685219" rtl="0" eaLnBrk="1" latinLnBrk="0" hangingPunct="1">
        <a:defRPr sz="1400" kern="1200">
          <a:solidFill>
            <a:schemeClr val="tx1"/>
          </a:solidFill>
          <a:latin typeface="+mn-lt"/>
          <a:ea typeface="+mn-ea"/>
          <a:cs typeface="+mn-cs"/>
        </a:defRPr>
      </a:lvl4pPr>
      <a:lvl5pPr marL="1370439" algn="l" defTabSz="685219" rtl="0" eaLnBrk="1" latinLnBrk="0" hangingPunct="1">
        <a:defRPr sz="1400" kern="1200">
          <a:solidFill>
            <a:schemeClr val="tx1"/>
          </a:solidFill>
          <a:latin typeface="+mn-lt"/>
          <a:ea typeface="+mn-ea"/>
          <a:cs typeface="+mn-cs"/>
        </a:defRPr>
      </a:lvl5pPr>
      <a:lvl6pPr marL="1713047" algn="l" defTabSz="685219" rtl="0" eaLnBrk="1" latinLnBrk="0" hangingPunct="1">
        <a:defRPr sz="1400" kern="1200">
          <a:solidFill>
            <a:schemeClr val="tx1"/>
          </a:solidFill>
          <a:latin typeface="+mn-lt"/>
          <a:ea typeface="+mn-ea"/>
          <a:cs typeface="+mn-cs"/>
        </a:defRPr>
      </a:lvl6pPr>
      <a:lvl7pPr marL="2055657" algn="l" defTabSz="685219" rtl="0" eaLnBrk="1" latinLnBrk="0" hangingPunct="1">
        <a:defRPr sz="1400" kern="1200">
          <a:solidFill>
            <a:schemeClr val="tx1"/>
          </a:solidFill>
          <a:latin typeface="+mn-lt"/>
          <a:ea typeface="+mn-ea"/>
          <a:cs typeface="+mn-cs"/>
        </a:defRPr>
      </a:lvl7pPr>
      <a:lvl8pPr marL="2398265" algn="l" defTabSz="685219" rtl="0" eaLnBrk="1" latinLnBrk="0" hangingPunct="1">
        <a:defRPr sz="1400" kern="1200">
          <a:solidFill>
            <a:schemeClr val="tx1"/>
          </a:solidFill>
          <a:latin typeface="+mn-lt"/>
          <a:ea typeface="+mn-ea"/>
          <a:cs typeface="+mn-cs"/>
        </a:defRPr>
      </a:lvl8pPr>
      <a:lvl9pPr marL="2740877" algn="l" defTabSz="685219" rtl="0" eaLnBrk="1" latinLnBrk="0" hangingPunct="1">
        <a:defRPr sz="1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alphaModFix amt="7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3700"/>
            <a:ext cx="8229600" cy="857250"/>
          </a:xfrm>
          <a:prstGeom prst="rect">
            <a:avLst/>
          </a:prstGeom>
        </p:spPr>
        <p:txBody>
          <a:bodyPr vert="horz" lIns="91364" tIns="45682" rIns="91364" bIns="45682" rtlCol="0" anchor="ctr">
            <a:noAutofit/>
          </a:bodyPr>
          <a:lstStyle/>
          <a:p>
            <a:r>
              <a:rPr lang="en-US"/>
              <a:t>Click to edit Master title style</a:t>
            </a:r>
          </a:p>
        </p:txBody>
      </p:sp>
      <p:sp>
        <p:nvSpPr>
          <p:cNvPr id="3" name="Text Placeholder 2"/>
          <p:cNvSpPr>
            <a:spLocks noGrp="1"/>
          </p:cNvSpPr>
          <p:nvPr>
            <p:ph type="body" idx="1"/>
          </p:nvPr>
        </p:nvSpPr>
        <p:spPr>
          <a:xfrm>
            <a:off x="457200" y="1387479"/>
            <a:ext cx="8229600" cy="3165475"/>
          </a:xfrm>
          <a:prstGeom prst="rect">
            <a:avLst/>
          </a:prstGeom>
        </p:spPr>
        <p:txBody>
          <a:bodyPr vert="horz" lIns="91364" tIns="45682" rIns="91364" bIns="45682"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2345"/>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solidFill>
                <a:prstClr val="white"/>
              </a:solidFill>
            </a:endParaRPr>
          </a:p>
        </p:txBody>
      </p:sp>
      <p:sp>
        <p:nvSpPr>
          <p:cNvPr id="9" name="Slide Number Placeholder 3"/>
          <p:cNvSpPr txBox="1">
            <a:spLocks/>
          </p:cNvSpPr>
          <p:nvPr userDrawn="1"/>
        </p:nvSpPr>
        <p:spPr>
          <a:xfrm>
            <a:off x="8305800" y="88106"/>
            <a:ext cx="685800" cy="273844"/>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DF52EC2-2C0B-4C03-9888-0B25156ED88D}" type="slidenum">
              <a:rPr lang="en-US" sz="1200" smtClean="0">
                <a:solidFill>
                  <a:prstClr val="white"/>
                </a:solidFill>
              </a:rPr>
              <a:pPr algn="r"/>
              <a:t>‹#›</a:t>
            </a:fld>
            <a:endParaRPr lang="en-US" sz="1200" dirty="0">
              <a:solidFill>
                <a:prstClr val="white"/>
              </a:solidFill>
            </a:endParaRPr>
          </a:p>
        </p:txBody>
      </p:sp>
      <p:sp>
        <p:nvSpPr>
          <p:cNvPr id="10" name="Rectangle 9"/>
          <p:cNvSpPr/>
          <p:nvPr userDrawn="1"/>
        </p:nvSpPr>
        <p:spPr>
          <a:xfrm>
            <a:off x="0" y="-19050"/>
            <a:ext cx="9144000" cy="81394"/>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solidFill>
                <a:prstClr val="white"/>
              </a:solidFill>
            </a:endParaRPr>
          </a:p>
        </p:txBody>
      </p:sp>
    </p:spTree>
    <p:extLst>
      <p:ext uri="{BB962C8B-B14F-4D97-AF65-F5344CB8AC3E}">
        <p14:creationId xmlns:p14="http://schemas.microsoft.com/office/powerpoint/2010/main" val="180942505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46" r:id="rId9"/>
  </p:sldLayoutIdLst>
  <p:hf sldNum="0" hdr="0"/>
  <p:txStyles>
    <p:titleStyle>
      <a:lvl1pPr algn="l" defTabSz="913627"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342610" indent="-342610" algn="l" defTabSz="913627"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321" indent="-285508" algn="l" defTabSz="913627"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032" indent="-228406" algn="l" defTabSz="913627"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598844" indent="-228406" algn="l" defTabSz="913627"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5657" indent="-228406" algn="l" defTabSz="913627"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5pPr>
      <a:lvl6pPr marL="2512469"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9283"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6095"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2908"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627" rtl="0" eaLnBrk="1" latinLnBrk="0" hangingPunct="1">
        <a:defRPr sz="1800" kern="1200">
          <a:solidFill>
            <a:schemeClr val="tx1"/>
          </a:solidFill>
          <a:latin typeface="+mn-lt"/>
          <a:ea typeface="+mn-ea"/>
          <a:cs typeface="+mn-cs"/>
        </a:defRPr>
      </a:lvl1pPr>
      <a:lvl2pPr marL="456814" algn="l" defTabSz="913627" rtl="0" eaLnBrk="1" latinLnBrk="0" hangingPunct="1">
        <a:defRPr sz="1800" kern="1200">
          <a:solidFill>
            <a:schemeClr val="tx1"/>
          </a:solidFill>
          <a:latin typeface="+mn-lt"/>
          <a:ea typeface="+mn-ea"/>
          <a:cs typeface="+mn-cs"/>
        </a:defRPr>
      </a:lvl2pPr>
      <a:lvl3pPr marL="913627" algn="l" defTabSz="913627" rtl="0" eaLnBrk="1" latinLnBrk="0" hangingPunct="1">
        <a:defRPr sz="1800" kern="1200">
          <a:solidFill>
            <a:schemeClr val="tx1"/>
          </a:solidFill>
          <a:latin typeface="+mn-lt"/>
          <a:ea typeface="+mn-ea"/>
          <a:cs typeface="+mn-cs"/>
        </a:defRPr>
      </a:lvl3pPr>
      <a:lvl4pPr marL="1370439" algn="l" defTabSz="913627" rtl="0" eaLnBrk="1" latinLnBrk="0" hangingPunct="1">
        <a:defRPr sz="1800" kern="1200">
          <a:solidFill>
            <a:schemeClr val="tx1"/>
          </a:solidFill>
          <a:latin typeface="+mn-lt"/>
          <a:ea typeface="+mn-ea"/>
          <a:cs typeface="+mn-cs"/>
        </a:defRPr>
      </a:lvl4pPr>
      <a:lvl5pPr marL="1827250" algn="l" defTabSz="913627" rtl="0" eaLnBrk="1" latinLnBrk="0" hangingPunct="1">
        <a:defRPr sz="1800" kern="1200">
          <a:solidFill>
            <a:schemeClr val="tx1"/>
          </a:solidFill>
          <a:latin typeface="+mn-lt"/>
          <a:ea typeface="+mn-ea"/>
          <a:cs typeface="+mn-cs"/>
        </a:defRPr>
      </a:lvl5pPr>
      <a:lvl6pPr marL="2284063" algn="l" defTabSz="913627" rtl="0" eaLnBrk="1" latinLnBrk="0" hangingPunct="1">
        <a:defRPr sz="1800" kern="1200">
          <a:solidFill>
            <a:schemeClr val="tx1"/>
          </a:solidFill>
          <a:latin typeface="+mn-lt"/>
          <a:ea typeface="+mn-ea"/>
          <a:cs typeface="+mn-cs"/>
        </a:defRPr>
      </a:lvl6pPr>
      <a:lvl7pPr marL="2740877" algn="l" defTabSz="913627" rtl="0" eaLnBrk="1" latinLnBrk="0" hangingPunct="1">
        <a:defRPr sz="1800" kern="1200">
          <a:solidFill>
            <a:schemeClr val="tx1"/>
          </a:solidFill>
          <a:latin typeface="+mn-lt"/>
          <a:ea typeface="+mn-ea"/>
          <a:cs typeface="+mn-cs"/>
        </a:defRPr>
      </a:lvl7pPr>
      <a:lvl8pPr marL="3197688" algn="l" defTabSz="913627" rtl="0" eaLnBrk="1" latinLnBrk="0" hangingPunct="1">
        <a:defRPr sz="1800" kern="1200">
          <a:solidFill>
            <a:schemeClr val="tx1"/>
          </a:solidFill>
          <a:latin typeface="+mn-lt"/>
          <a:ea typeface="+mn-ea"/>
          <a:cs typeface="+mn-cs"/>
        </a:defRPr>
      </a:lvl8pPr>
      <a:lvl9pPr marL="3654501" algn="l" defTabSz="913627"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alphaModFix amt="7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93700"/>
            <a:ext cx="8229600" cy="857250"/>
          </a:xfrm>
          <a:prstGeom prst="rect">
            <a:avLst/>
          </a:prstGeom>
        </p:spPr>
        <p:txBody>
          <a:bodyPr vert="horz" lIns="91364" tIns="45682" rIns="91364" bIns="45682" rtlCol="0" anchor="ctr">
            <a:noAutofit/>
          </a:bodyPr>
          <a:lstStyle/>
          <a:p>
            <a:r>
              <a:rPr lang="en-US"/>
              <a:t>Click to edit Master title style</a:t>
            </a:r>
          </a:p>
        </p:txBody>
      </p:sp>
      <p:sp>
        <p:nvSpPr>
          <p:cNvPr id="3" name="Text Placeholder 2"/>
          <p:cNvSpPr>
            <a:spLocks noGrp="1"/>
          </p:cNvSpPr>
          <p:nvPr>
            <p:ph type="body" idx="1"/>
          </p:nvPr>
        </p:nvSpPr>
        <p:spPr>
          <a:xfrm>
            <a:off x="457200" y="1387479"/>
            <a:ext cx="8229600" cy="3165475"/>
          </a:xfrm>
          <a:prstGeom prst="rect">
            <a:avLst/>
          </a:prstGeom>
        </p:spPr>
        <p:txBody>
          <a:bodyPr vert="horz" lIns="91364" tIns="45682" rIns="91364" bIns="45682"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2345"/>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solidFill>
                <a:prstClr val="white"/>
              </a:solidFill>
            </a:endParaRPr>
          </a:p>
        </p:txBody>
      </p:sp>
      <p:sp>
        <p:nvSpPr>
          <p:cNvPr id="9" name="Slide Number Placeholder 3"/>
          <p:cNvSpPr txBox="1">
            <a:spLocks/>
          </p:cNvSpPr>
          <p:nvPr userDrawn="1"/>
        </p:nvSpPr>
        <p:spPr>
          <a:xfrm>
            <a:off x="8305800" y="88106"/>
            <a:ext cx="685800" cy="273844"/>
          </a:xfrm>
          <a:prstGeom prst="rect">
            <a:avLst/>
          </a:prstGeom>
        </p:spPr>
        <p:txBody>
          <a:bodyPr lIns="91364" tIns="45682" rIns="91364" bIns="45682"/>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DF52EC2-2C0B-4C03-9888-0B25156ED88D}" type="slidenum">
              <a:rPr lang="en-US" sz="1200" smtClean="0">
                <a:solidFill>
                  <a:prstClr val="white"/>
                </a:solidFill>
              </a:rPr>
              <a:pPr algn="r"/>
              <a:t>‹#›</a:t>
            </a:fld>
            <a:endParaRPr lang="en-US" sz="1200" dirty="0">
              <a:solidFill>
                <a:prstClr val="white"/>
              </a:solidFill>
            </a:endParaRPr>
          </a:p>
        </p:txBody>
      </p:sp>
      <p:sp>
        <p:nvSpPr>
          <p:cNvPr id="10" name="Rectangle 9"/>
          <p:cNvSpPr/>
          <p:nvPr userDrawn="1"/>
        </p:nvSpPr>
        <p:spPr>
          <a:xfrm>
            <a:off x="0" y="-19050"/>
            <a:ext cx="9144000" cy="81394"/>
          </a:xfrm>
          <a:prstGeom prst="rect">
            <a:avLst/>
          </a:prstGeom>
          <a:solidFill>
            <a:srgbClr val="0069A6"/>
          </a:solidFill>
          <a:ln>
            <a:noFill/>
          </a:ln>
        </p:spPr>
        <p:style>
          <a:lnRef idx="2">
            <a:schemeClr val="accent1">
              <a:shade val="50000"/>
            </a:schemeClr>
          </a:lnRef>
          <a:fillRef idx="1">
            <a:schemeClr val="accent1"/>
          </a:fillRef>
          <a:effectRef idx="0">
            <a:schemeClr val="accent1"/>
          </a:effectRef>
          <a:fontRef idx="minor">
            <a:schemeClr val="lt1"/>
          </a:fontRef>
        </p:style>
        <p:txBody>
          <a:bodyPr lIns="91364" tIns="45682" rIns="91364" bIns="45682" rtlCol="0" anchor="ctr"/>
          <a:lstStyle/>
          <a:p>
            <a:pPr algn="ctr"/>
            <a:endParaRPr lang="en-US" dirty="0">
              <a:solidFill>
                <a:prstClr val="white"/>
              </a:solidFill>
            </a:endParaRPr>
          </a:p>
        </p:txBody>
      </p:sp>
    </p:spTree>
    <p:extLst>
      <p:ext uri="{BB962C8B-B14F-4D97-AF65-F5344CB8AC3E}">
        <p14:creationId xmlns:p14="http://schemas.microsoft.com/office/powerpoint/2010/main" val="3071143418"/>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45" r:id="rId9"/>
  </p:sldLayoutIdLst>
  <p:hf sldNum="0" hdr="0"/>
  <p:txStyles>
    <p:titleStyle>
      <a:lvl1pPr algn="l" defTabSz="913627"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342610" indent="-342610" algn="l" defTabSz="913627"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321" indent="-285508" algn="l" defTabSz="913627"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032" indent="-228406" algn="l" defTabSz="913627"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598844" indent="-228406" algn="l" defTabSz="913627"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5657" indent="-228406" algn="l" defTabSz="913627"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5pPr>
      <a:lvl6pPr marL="2512469"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9283"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6095"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2908" indent="-228406" algn="l" defTabSz="9136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627" rtl="0" eaLnBrk="1" latinLnBrk="0" hangingPunct="1">
        <a:defRPr sz="1800" kern="1200">
          <a:solidFill>
            <a:schemeClr val="tx1"/>
          </a:solidFill>
          <a:latin typeface="+mn-lt"/>
          <a:ea typeface="+mn-ea"/>
          <a:cs typeface="+mn-cs"/>
        </a:defRPr>
      </a:lvl1pPr>
      <a:lvl2pPr marL="456814" algn="l" defTabSz="913627" rtl="0" eaLnBrk="1" latinLnBrk="0" hangingPunct="1">
        <a:defRPr sz="1800" kern="1200">
          <a:solidFill>
            <a:schemeClr val="tx1"/>
          </a:solidFill>
          <a:latin typeface="+mn-lt"/>
          <a:ea typeface="+mn-ea"/>
          <a:cs typeface="+mn-cs"/>
        </a:defRPr>
      </a:lvl2pPr>
      <a:lvl3pPr marL="913627" algn="l" defTabSz="913627" rtl="0" eaLnBrk="1" latinLnBrk="0" hangingPunct="1">
        <a:defRPr sz="1800" kern="1200">
          <a:solidFill>
            <a:schemeClr val="tx1"/>
          </a:solidFill>
          <a:latin typeface="+mn-lt"/>
          <a:ea typeface="+mn-ea"/>
          <a:cs typeface="+mn-cs"/>
        </a:defRPr>
      </a:lvl3pPr>
      <a:lvl4pPr marL="1370439" algn="l" defTabSz="913627" rtl="0" eaLnBrk="1" latinLnBrk="0" hangingPunct="1">
        <a:defRPr sz="1800" kern="1200">
          <a:solidFill>
            <a:schemeClr val="tx1"/>
          </a:solidFill>
          <a:latin typeface="+mn-lt"/>
          <a:ea typeface="+mn-ea"/>
          <a:cs typeface="+mn-cs"/>
        </a:defRPr>
      </a:lvl4pPr>
      <a:lvl5pPr marL="1827250" algn="l" defTabSz="913627" rtl="0" eaLnBrk="1" latinLnBrk="0" hangingPunct="1">
        <a:defRPr sz="1800" kern="1200">
          <a:solidFill>
            <a:schemeClr val="tx1"/>
          </a:solidFill>
          <a:latin typeface="+mn-lt"/>
          <a:ea typeface="+mn-ea"/>
          <a:cs typeface="+mn-cs"/>
        </a:defRPr>
      </a:lvl5pPr>
      <a:lvl6pPr marL="2284063" algn="l" defTabSz="913627" rtl="0" eaLnBrk="1" latinLnBrk="0" hangingPunct="1">
        <a:defRPr sz="1800" kern="1200">
          <a:solidFill>
            <a:schemeClr val="tx1"/>
          </a:solidFill>
          <a:latin typeface="+mn-lt"/>
          <a:ea typeface="+mn-ea"/>
          <a:cs typeface="+mn-cs"/>
        </a:defRPr>
      </a:lvl6pPr>
      <a:lvl7pPr marL="2740877" algn="l" defTabSz="913627" rtl="0" eaLnBrk="1" latinLnBrk="0" hangingPunct="1">
        <a:defRPr sz="1800" kern="1200">
          <a:solidFill>
            <a:schemeClr val="tx1"/>
          </a:solidFill>
          <a:latin typeface="+mn-lt"/>
          <a:ea typeface="+mn-ea"/>
          <a:cs typeface="+mn-cs"/>
        </a:defRPr>
      </a:lvl7pPr>
      <a:lvl8pPr marL="3197688" algn="l" defTabSz="913627" rtl="0" eaLnBrk="1" latinLnBrk="0" hangingPunct="1">
        <a:defRPr sz="1800" kern="1200">
          <a:solidFill>
            <a:schemeClr val="tx1"/>
          </a:solidFill>
          <a:latin typeface="+mn-lt"/>
          <a:ea typeface="+mn-ea"/>
          <a:cs typeface="+mn-cs"/>
        </a:defRPr>
      </a:lvl8pPr>
      <a:lvl9pPr marL="3654501" algn="l" defTabSz="91362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selfservice.albanyny.gov/node/183"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slide" Target="slide3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hyperlink" Target="https://albanyny.mapgeo.io/datasets/properties?abuttersDistance=250&amp;latlng=42.662936,-73.758701&amp;panel=themes&amp;themes=%5b%22proposed-zoning%22%5d&amp;zoom=19" TargetMode="External"/><Relationship Id="rId4" Type="http://schemas.openxmlformats.org/officeDocument/2006/relationships/image" Target="../media/image7.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slide" Target="slide38.xml"/><Relationship Id="rId3" Type="http://schemas.openxmlformats.org/officeDocument/2006/relationships/slide" Target="slide6.xml"/><Relationship Id="rId7" Type="http://schemas.openxmlformats.org/officeDocument/2006/relationships/slide" Target="slide34.xml"/><Relationship Id="rId12" Type="http://schemas.openxmlformats.org/officeDocument/2006/relationships/slide" Target="slide67.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slide" Target="slide29.xml"/><Relationship Id="rId11" Type="http://schemas.openxmlformats.org/officeDocument/2006/relationships/slide" Target="slide63.xml"/><Relationship Id="rId5" Type="http://schemas.openxmlformats.org/officeDocument/2006/relationships/slide" Target="slide25.xml"/><Relationship Id="rId10" Type="http://schemas.openxmlformats.org/officeDocument/2006/relationships/slide" Target="slide59.xml"/><Relationship Id="rId4" Type="http://schemas.openxmlformats.org/officeDocument/2006/relationships/slide" Target="slide21.xml"/><Relationship Id="rId9" Type="http://schemas.openxmlformats.org/officeDocument/2006/relationships/slide" Target="slide4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3" Type="http://schemas.openxmlformats.org/officeDocument/2006/relationships/hyperlink" Target="https://selfservice.albanyny.gov/node/183" TargetMode="External"/><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TextBox 12"/>
          <p:cNvSpPr txBox="1"/>
          <p:nvPr/>
        </p:nvSpPr>
        <p:spPr>
          <a:xfrm>
            <a:off x="0" y="1771476"/>
            <a:ext cx="9144000" cy="1384918"/>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City of Albany Review Board PowerPoint Template</a:t>
            </a:r>
          </a:p>
        </p:txBody>
      </p:sp>
      <p:pic>
        <p:nvPicPr>
          <p:cNvPr id="8" name="Picture 7" descr="Logo, company name&#10;&#10;Description automatically generated">
            <a:extLst>
              <a:ext uri="{FF2B5EF4-FFF2-40B4-BE49-F238E27FC236}">
                <a16:creationId xmlns:a16="http://schemas.microsoft.com/office/drawing/2014/main" id="{56B67054-573F-46BD-BE81-DA87A2E3BE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1808" y="0"/>
            <a:ext cx="3960383" cy="1530755"/>
          </a:xfrm>
          <a:prstGeom prst="rect">
            <a:avLst/>
          </a:prstGeom>
        </p:spPr>
      </p:pic>
    </p:spTree>
    <p:extLst>
      <p:ext uri="{BB962C8B-B14F-4D97-AF65-F5344CB8AC3E}">
        <p14:creationId xmlns:p14="http://schemas.microsoft.com/office/powerpoint/2010/main" val="206780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Area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an Area Variance, the BZA shall take into consideration the benefit to the applicant if the variance is granted, as weighed against the detriment to the health, safety and welfare of the neighborhood or community. In making such determination, the BZA shall also consider:</a:t>
            </a:r>
          </a:p>
          <a:p>
            <a:pPr algn="l"/>
            <a:endParaRPr lang="en-US" sz="1600" dirty="0">
              <a:latin typeface="+mj-lt"/>
            </a:endParaRPr>
          </a:p>
          <a:p>
            <a:pPr marL="914400" indent="-914400" algn="l">
              <a:buFont typeface="+mj-lt"/>
              <a:buAutoNum type="arabicPeriod"/>
            </a:pPr>
            <a:r>
              <a:rPr lang="en-US" sz="1600" dirty="0">
                <a:latin typeface="+mj-lt"/>
              </a:rPr>
              <a:t>Whether an undesirable change will be produced in the character of the neighborhood or a detriment to nearby properties will be created by the granting of the area variance.</a:t>
            </a:r>
          </a:p>
          <a:p>
            <a:pPr marL="914400" indent="-914400" algn="l">
              <a:buFont typeface="+mj-lt"/>
              <a:buAutoNum type="arabicPeriod"/>
            </a:pPr>
            <a:r>
              <a:rPr lang="en-US" sz="1600" dirty="0">
                <a:latin typeface="+mj-lt"/>
              </a:rPr>
              <a:t>Whether the benefit sought by the applicant can be achieved by some method feasible for the applicant to pursue, other than an area variance.</a:t>
            </a:r>
          </a:p>
          <a:p>
            <a:pPr marL="914400" indent="-914400" algn="l">
              <a:buFont typeface="+mj-lt"/>
              <a:buAutoNum type="arabicPeriod"/>
            </a:pPr>
            <a:r>
              <a:rPr lang="en-US" sz="1600" dirty="0">
                <a:latin typeface="+mj-lt"/>
              </a:rPr>
              <a:t>Whether the requested area variance is substantial.</a:t>
            </a:r>
          </a:p>
          <a:p>
            <a:pPr marL="914400" indent="-914400" algn="l">
              <a:buFont typeface="+mj-lt"/>
              <a:buAutoNum type="arabicPeriod"/>
            </a:pPr>
            <a:r>
              <a:rPr lang="en-US" sz="1600" dirty="0">
                <a:latin typeface="+mj-lt"/>
              </a:rPr>
              <a:t>Whether the proposed variance will have an adverse effect or impact on the physical or environmental conditions in the neighborhood or district.</a:t>
            </a:r>
          </a:p>
          <a:p>
            <a:pPr marL="914400" indent="-914400" algn="l">
              <a:buFont typeface="+mj-lt"/>
              <a:buAutoNum type="arabicPeriod"/>
            </a:pPr>
            <a:r>
              <a:rPr lang="en-US" sz="1600" dirty="0">
                <a:latin typeface="+mj-lt"/>
              </a:rPr>
              <a:t>Whether the alleged difficulty was self-created, which consideration shall be relevant to the decision of the BZA but shall not necessarily preclude the granting of the area variance.</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61679436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Area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an Area Variance, the BZA shall take into consideration the benefit to the applicant if the variance is granted, as weighed against the detriment to the health, safety and welfare of the neighborhood or community. In making such determination, the BZA shall also consider:</a:t>
            </a:r>
          </a:p>
          <a:p>
            <a:pPr algn="l"/>
            <a:endParaRPr lang="en-US" sz="1600" dirty="0">
              <a:latin typeface="+mj-lt"/>
            </a:endParaRPr>
          </a:p>
          <a:p>
            <a:pPr marL="914400" indent="-914400" algn="l">
              <a:buFont typeface="+mj-lt"/>
              <a:buAutoNum type="arabicPeriod"/>
            </a:pPr>
            <a:r>
              <a:rPr lang="en-US" sz="1600" dirty="0">
                <a:latin typeface="+mj-lt"/>
              </a:rPr>
              <a:t>Whether an undesirable change will be produced in the character of the neighborhood or a detriment to nearby properties will be created by the granting of the area variance.</a:t>
            </a:r>
          </a:p>
          <a:p>
            <a:pPr marL="914400" indent="-914400" algn="l">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an area variance.</a:t>
            </a:r>
          </a:p>
          <a:p>
            <a:pPr marL="914400" indent="-914400" algn="l">
              <a:buFont typeface="+mj-lt"/>
              <a:buAutoNum type="arabicPeriod"/>
            </a:pPr>
            <a:r>
              <a:rPr lang="en-US" sz="1600" dirty="0">
                <a:solidFill>
                  <a:schemeClr val="bg2">
                    <a:lumMod val="75000"/>
                  </a:schemeClr>
                </a:solidFill>
                <a:latin typeface="+mj-lt"/>
              </a:rPr>
              <a:t>Whether the requested area variance is substantial.</a:t>
            </a:r>
          </a:p>
          <a:p>
            <a:pPr marL="914400" indent="-914400" algn="l">
              <a:buFont typeface="+mj-lt"/>
              <a:buAutoNum type="arabicPeriod"/>
            </a:pPr>
            <a:r>
              <a:rPr lang="en-US" sz="1600" dirty="0">
                <a:solidFill>
                  <a:schemeClr val="bg2">
                    <a:lumMod val="75000"/>
                  </a:schemeClr>
                </a:solidFill>
                <a:latin typeface="+mj-lt"/>
              </a:rPr>
              <a:t>Whether the proposed variance will have an adverse effect or impact on the physical or environmental conditions in the neighborhood or district.</a:t>
            </a:r>
          </a:p>
          <a:p>
            <a:pPr marL="914400" indent="-914400" algn="l">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BZA but shall not necessarily preclude the granting of the area variance.</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408488319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Character of the Neighborhood</a:t>
            </a:r>
          </a:p>
        </p:txBody>
      </p:sp>
      <p:sp>
        <p:nvSpPr>
          <p:cNvPr id="5" name="Rectangle 4"/>
          <p:cNvSpPr/>
          <p:nvPr/>
        </p:nvSpPr>
        <p:spPr>
          <a:xfrm>
            <a:off x="171449" y="1858025"/>
            <a:ext cx="8090909" cy="646331"/>
          </a:xfrm>
          <a:prstGeom prst="rect">
            <a:avLst/>
          </a:prstGeom>
        </p:spPr>
        <p:txBody>
          <a:bodyPr wrap="square">
            <a:spAutoFit/>
          </a:bodyPr>
          <a:lstStyle/>
          <a:p>
            <a:pPr algn="l"/>
            <a:r>
              <a:rPr lang="en-US" dirty="0">
                <a:latin typeface="+mj-lt"/>
              </a:rPr>
              <a:t>[Include Content from Area Variance Application and any additional information requested by the Board of Zoning Appeals or Planning Staff]</a:t>
            </a:r>
          </a:p>
        </p:txBody>
      </p:sp>
      <p:sp>
        <p:nvSpPr>
          <p:cNvPr id="8" name="Rectangle 7">
            <a:extLst>
              <a:ext uri="{FF2B5EF4-FFF2-40B4-BE49-F238E27FC236}">
                <a16:creationId xmlns:a16="http://schemas.microsoft.com/office/drawing/2014/main" id="{F78BE04A-9B47-4027-9E8D-E8B7935C284B}"/>
              </a:ext>
            </a:extLst>
          </p:cNvPr>
          <p:cNvSpPr/>
          <p:nvPr/>
        </p:nvSpPr>
        <p:spPr>
          <a:xfrm>
            <a:off x="260349" y="894317"/>
            <a:ext cx="8002009" cy="923330"/>
          </a:xfrm>
          <a:prstGeom prst="rect">
            <a:avLst/>
          </a:prstGeom>
        </p:spPr>
        <p:txBody>
          <a:bodyPr wrap="square">
            <a:spAutoFit/>
          </a:bodyPr>
          <a:lstStyle/>
          <a:p>
            <a:pPr algn="ctr"/>
            <a:r>
              <a:rPr lang="en-US" i="1" dirty="0">
                <a:latin typeface="+mj-lt"/>
              </a:rPr>
              <a:t>How is the requested variance consistent with the character of surrounding properties? How would the requested variance change the character of the neighborhood? </a:t>
            </a:r>
          </a:p>
        </p:txBody>
      </p:sp>
      <p:sp>
        <p:nvSpPr>
          <p:cNvPr id="9"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6527426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Area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an Area Variance, the BZA shall take into consideration the benefit to the applicant if the variance is granted, as weighed against the detriment to the health, safety and welfare of the neighborhood or community. In making such determination, the BZA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area variance.</a:t>
            </a:r>
          </a:p>
          <a:p>
            <a:pPr marL="914400" indent="-914400">
              <a:buFont typeface="+mj-lt"/>
              <a:buAutoNum type="arabicPeriod"/>
            </a:pPr>
            <a:r>
              <a:rPr lang="en-US" sz="1600" dirty="0">
                <a:latin typeface="+mj-lt"/>
              </a:rPr>
              <a:t>Whether the benefit sought by the applicant can be achieved by some method feasible for the applicant to pursue, other than an area variance.</a:t>
            </a:r>
          </a:p>
          <a:p>
            <a:pPr marL="914400" indent="-914400">
              <a:buFont typeface="+mj-lt"/>
              <a:buAutoNum type="arabicPeriod"/>
            </a:pPr>
            <a:r>
              <a:rPr lang="en-US" sz="1600" dirty="0">
                <a:solidFill>
                  <a:schemeClr val="bg2">
                    <a:lumMod val="75000"/>
                  </a:schemeClr>
                </a:solidFill>
                <a:latin typeface="+mj-lt"/>
              </a:rPr>
              <a:t>Whether the requested area variance is substantial.</a:t>
            </a:r>
            <a:endParaRPr lang="en-US" sz="1600" dirty="0">
              <a:latin typeface="+mj-lt"/>
            </a:endParaRPr>
          </a:p>
          <a:p>
            <a:pPr marL="914400" indent="-914400" algn="l">
              <a:buFont typeface="+mj-lt"/>
              <a:buAutoNum type="arabicPeriod"/>
            </a:pPr>
            <a:r>
              <a:rPr lang="en-US" sz="1600" dirty="0">
                <a:solidFill>
                  <a:schemeClr val="bg2">
                    <a:lumMod val="75000"/>
                  </a:schemeClr>
                </a:solidFill>
                <a:latin typeface="+mj-lt"/>
              </a:rPr>
              <a:t>Whether the proposed variance will have an adverse effect or impact on the physical or environmental conditions in the neighborhood or district.</a:t>
            </a:r>
          </a:p>
          <a:p>
            <a:pPr marL="914400" indent="-914400" algn="l">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BZA but shall not necessarily preclude the granting of the area variance.</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371910633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Alternatives Considered</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34695"/>
            <a:ext cx="8002008" cy="923330"/>
          </a:xfrm>
          <a:prstGeom prst="rect">
            <a:avLst/>
          </a:prstGeom>
        </p:spPr>
        <p:txBody>
          <a:bodyPr wrap="square">
            <a:spAutoFit/>
          </a:bodyPr>
          <a:lstStyle/>
          <a:p>
            <a:pPr algn="ctr"/>
            <a:r>
              <a:rPr lang="en-US" i="1" dirty="0">
                <a:latin typeface="+mj-lt"/>
              </a:rPr>
              <a:t>Describe all potential alternatives that were considered that achieve the same benefit but do not require a variance or require a smaller variance. Why is the requested variance the only option to achieve the benefit sought? </a:t>
            </a:r>
          </a:p>
        </p:txBody>
      </p:sp>
      <p:sp>
        <p:nvSpPr>
          <p:cNvPr id="10" name="Rectangle 9"/>
          <p:cNvSpPr/>
          <p:nvPr/>
        </p:nvSpPr>
        <p:spPr>
          <a:xfrm>
            <a:off x="249237" y="1989831"/>
            <a:ext cx="8013121" cy="646331"/>
          </a:xfrm>
          <a:prstGeom prst="rect">
            <a:avLst/>
          </a:prstGeom>
        </p:spPr>
        <p:txBody>
          <a:bodyPr wrap="square">
            <a:spAutoFit/>
          </a:bodyPr>
          <a:lstStyle/>
          <a:p>
            <a:pPr algn="l"/>
            <a:r>
              <a:rPr lang="en-US" dirty="0">
                <a:latin typeface="+mj-lt"/>
              </a:rPr>
              <a:t>[Include Content from Area Variance Application and any additional information requested by the Board of Zoning Appeals or Planning Staff]</a:t>
            </a:r>
          </a:p>
        </p:txBody>
      </p:sp>
    </p:spTree>
    <p:extLst>
      <p:ext uri="{BB962C8B-B14F-4D97-AF65-F5344CB8AC3E}">
        <p14:creationId xmlns:p14="http://schemas.microsoft.com/office/powerpoint/2010/main" val="283849372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Area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an Area Variance, the BZA shall take into consideration the benefit to the applicant if the variance is granted, as weighed against the detriment to the health, safety and welfare of the neighborhood or community. In making such determination, the BZA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area variance.</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an area variance.</a:t>
            </a:r>
          </a:p>
          <a:p>
            <a:pPr marL="914400" indent="-914400">
              <a:buFont typeface="+mj-lt"/>
              <a:buAutoNum type="arabicPeriod"/>
            </a:pPr>
            <a:r>
              <a:rPr lang="en-US" sz="1600" dirty="0">
                <a:latin typeface="+mj-lt"/>
              </a:rPr>
              <a:t>Whether the requested area variance is substantial.</a:t>
            </a:r>
          </a:p>
          <a:p>
            <a:pPr marL="914400" indent="-914400" algn="l">
              <a:buFont typeface="+mj-lt"/>
              <a:buAutoNum type="arabicPeriod"/>
            </a:pPr>
            <a:r>
              <a:rPr lang="en-US" sz="1600" dirty="0">
                <a:solidFill>
                  <a:schemeClr val="bg2">
                    <a:lumMod val="75000"/>
                  </a:schemeClr>
                </a:solidFill>
                <a:latin typeface="+mj-lt"/>
              </a:rPr>
              <a:t>Whether the proposed variance will have an adverse effect or impact on the physical or environmental conditions in the neighborhood or district.</a:t>
            </a:r>
          </a:p>
          <a:p>
            <a:pPr marL="914400" indent="-914400" algn="l">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BZA but shall not necessarily preclude the granting of the area variance.</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3490960647"/>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Substantiality</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646331"/>
          </a:xfrm>
          <a:prstGeom prst="rect">
            <a:avLst/>
          </a:prstGeom>
        </p:spPr>
        <p:txBody>
          <a:bodyPr wrap="square">
            <a:spAutoFit/>
          </a:bodyPr>
          <a:lstStyle/>
          <a:p>
            <a:pPr algn="ctr"/>
            <a:r>
              <a:rPr lang="en-US" i="1" dirty="0">
                <a:latin typeface="+mj-lt"/>
              </a:rPr>
              <a:t>How is the requested variance not a substantial deviation from the USDO requirement? </a:t>
            </a:r>
          </a:p>
        </p:txBody>
      </p:sp>
      <p:sp>
        <p:nvSpPr>
          <p:cNvPr id="10" name="Rectangle 9"/>
          <p:cNvSpPr/>
          <p:nvPr/>
        </p:nvSpPr>
        <p:spPr>
          <a:xfrm>
            <a:off x="260351" y="1661783"/>
            <a:ext cx="8002008" cy="646331"/>
          </a:xfrm>
          <a:prstGeom prst="rect">
            <a:avLst/>
          </a:prstGeom>
        </p:spPr>
        <p:txBody>
          <a:bodyPr wrap="square">
            <a:spAutoFit/>
          </a:bodyPr>
          <a:lstStyle/>
          <a:p>
            <a:pPr algn="l"/>
            <a:r>
              <a:rPr lang="en-US" dirty="0">
                <a:latin typeface="+mj-lt"/>
              </a:rPr>
              <a:t>[Include Content from Area Variance Application and any additional information requested by the Board of Zoning Appeals or Planning Staff]</a:t>
            </a:r>
          </a:p>
        </p:txBody>
      </p:sp>
    </p:spTree>
    <p:extLst>
      <p:ext uri="{BB962C8B-B14F-4D97-AF65-F5344CB8AC3E}">
        <p14:creationId xmlns:p14="http://schemas.microsoft.com/office/powerpoint/2010/main" val="93103281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Area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an Area Variance, the BZA shall take into consideration the benefit to the applicant if the variance is granted, as weighed against the detriment to the health, safety and welfare of the neighborhood or community. In making such determination, the BZA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area variance.</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an area variance.</a:t>
            </a:r>
          </a:p>
          <a:p>
            <a:pPr marL="914400" indent="-914400">
              <a:buFont typeface="+mj-lt"/>
              <a:buAutoNum type="arabicPeriod"/>
            </a:pPr>
            <a:r>
              <a:rPr lang="en-US" sz="1600" dirty="0">
                <a:solidFill>
                  <a:schemeClr val="bg2">
                    <a:lumMod val="75000"/>
                  </a:schemeClr>
                </a:solidFill>
                <a:latin typeface="+mj-lt"/>
              </a:rPr>
              <a:t>Whether the requested area variance is substantial.</a:t>
            </a:r>
          </a:p>
          <a:p>
            <a:pPr marL="914400" indent="-914400">
              <a:buFont typeface="+mj-lt"/>
              <a:buAutoNum type="arabicPeriod"/>
            </a:pPr>
            <a:r>
              <a:rPr lang="en-US" sz="1600" dirty="0">
                <a:latin typeface="+mj-lt"/>
              </a:rPr>
              <a:t>Whether the proposed variance will have an adverse effect or impact on the physical or environmental conditions in the neighborhood or district.</a:t>
            </a:r>
          </a:p>
          <a:p>
            <a:pPr marL="914400" indent="-914400" algn="l">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BZA but shall not necessarily preclude the granting of the area variance.</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145889362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Impact on Environment</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923330"/>
          </a:xfrm>
          <a:prstGeom prst="rect">
            <a:avLst/>
          </a:prstGeom>
        </p:spPr>
        <p:txBody>
          <a:bodyPr wrap="square">
            <a:spAutoFit/>
          </a:bodyPr>
          <a:lstStyle/>
          <a:p>
            <a:pPr algn="ctr"/>
            <a:r>
              <a:rPr lang="en-US" i="1" dirty="0">
                <a:latin typeface="+mj-lt"/>
              </a:rPr>
              <a:t>How would the requested variance impact the surrounding neighborhood through potential impacts such as drainage, traffic circulation, dust, noise, odor, public services, etc.?</a:t>
            </a:r>
          </a:p>
        </p:txBody>
      </p:sp>
      <p:sp>
        <p:nvSpPr>
          <p:cNvPr id="10" name="Rectangle 9"/>
          <p:cNvSpPr/>
          <p:nvPr/>
        </p:nvSpPr>
        <p:spPr>
          <a:xfrm>
            <a:off x="249237" y="1989831"/>
            <a:ext cx="8013121" cy="646331"/>
          </a:xfrm>
          <a:prstGeom prst="rect">
            <a:avLst/>
          </a:prstGeom>
        </p:spPr>
        <p:txBody>
          <a:bodyPr wrap="square">
            <a:spAutoFit/>
          </a:bodyPr>
          <a:lstStyle/>
          <a:p>
            <a:pPr algn="l"/>
            <a:r>
              <a:rPr lang="en-US" dirty="0">
                <a:latin typeface="+mj-lt"/>
              </a:rPr>
              <a:t>[Include Content from Area Variance Application and any additional information requested by the Board of Zoning Appeals or Planning Staff]</a:t>
            </a:r>
          </a:p>
        </p:txBody>
      </p:sp>
    </p:spTree>
    <p:extLst>
      <p:ext uri="{BB962C8B-B14F-4D97-AF65-F5344CB8AC3E}">
        <p14:creationId xmlns:p14="http://schemas.microsoft.com/office/powerpoint/2010/main" val="264334848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Area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an Area Variance, the BZA shall take into consideration the benefit to the applicant if the variance is granted, as weighed against the detriment to the health, safety and welfare of the neighborhood or community. In making such determination, the BZA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area variance.</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an area variance.</a:t>
            </a:r>
          </a:p>
          <a:p>
            <a:pPr marL="914400" indent="-914400">
              <a:buFont typeface="+mj-lt"/>
              <a:buAutoNum type="arabicPeriod"/>
            </a:pPr>
            <a:r>
              <a:rPr lang="en-US" sz="1600" dirty="0">
                <a:solidFill>
                  <a:schemeClr val="bg2">
                    <a:lumMod val="75000"/>
                  </a:schemeClr>
                </a:solidFill>
                <a:latin typeface="+mj-lt"/>
              </a:rPr>
              <a:t>Whether the requested area variance is substantial.</a:t>
            </a:r>
          </a:p>
          <a:p>
            <a:pPr marL="914400" indent="-914400">
              <a:buFont typeface="+mj-lt"/>
              <a:buAutoNum type="arabicPeriod"/>
            </a:pPr>
            <a:r>
              <a:rPr lang="en-US" sz="1600" dirty="0">
                <a:solidFill>
                  <a:schemeClr val="bg2">
                    <a:lumMod val="75000"/>
                  </a:schemeClr>
                </a:solidFill>
                <a:latin typeface="+mj-lt"/>
              </a:rPr>
              <a:t>Whether the proposed variance will have an adverse effect or impact on the physical or environmental conditions in the neighborhood or district.</a:t>
            </a:r>
          </a:p>
          <a:p>
            <a:pPr marL="914400" indent="-914400">
              <a:buFont typeface="+mj-lt"/>
              <a:buAutoNum type="arabicPeriod"/>
            </a:pPr>
            <a:r>
              <a:rPr lang="en-US" sz="1600" dirty="0">
                <a:latin typeface="+mj-lt"/>
              </a:rPr>
              <a:t>Whether the alleged difficulty was self-created, which consideration shall be relevant to the decision of the BZA but shall not necessarily preclude the granting of the area variance.</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345378316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13" name="Shape 69">
            <a:extLst>
              <a:ext uri="{FF2B5EF4-FFF2-40B4-BE49-F238E27FC236}">
                <a16:creationId xmlns:a16="http://schemas.microsoft.com/office/drawing/2014/main" id="{4D958437-4403-124F-A102-12702EDBB4B8}"/>
              </a:ext>
            </a:extLst>
          </p:cNvPr>
          <p:cNvSpPr/>
          <p:nvPr/>
        </p:nvSpPr>
        <p:spPr>
          <a:xfrm>
            <a:off x="260350" y="484758"/>
            <a:ext cx="4118115" cy="430887"/>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PowerPoint Design Guide</a:t>
            </a:r>
            <a:endParaRPr sz="2800" dirty="0">
              <a:solidFill>
                <a:srgbClr val="EB6224"/>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9AD0298C-241A-7A44-B0EF-E08E3685DC0C}"/>
              </a:ext>
            </a:extLst>
          </p:cNvPr>
          <p:cNvSpPr/>
          <p:nvPr/>
        </p:nvSpPr>
        <p:spPr>
          <a:xfrm>
            <a:off x="361451" y="1104900"/>
            <a:ext cx="7900907" cy="4154984"/>
          </a:xfrm>
          <a:prstGeom prst="rect">
            <a:avLst/>
          </a:prstGeom>
        </p:spPr>
        <p:txBody>
          <a:bodyPr wrap="square">
            <a:spAutoFit/>
          </a:bodyPr>
          <a:lstStyle/>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Avoid Full Sheet Graphics with Title Blocks and Multiple Images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Use Larger Images Rather Than Full Sheet PDFs with Multiple Images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Font Size Minimum = 16 point </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Font Colors Should Use High Contrast to Improve Readability  </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Remove Grid Lines and Unnecessary Layers on Site Plans and Floor Plans to improve readability</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Include Height in Feet of Proposed New Buildings or Additions on Elevation Drawings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Elevation Drawings should be Shaded Using Proposed Material Colors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It is recommended that additional slides with large photos are included if there are unique aspects to the site or the building interior</a:t>
            </a:r>
          </a:p>
          <a:p>
            <a:pPr marL="285750" lvl="0" indent="-285750" defTabSz="584200">
              <a:buFont typeface="Arial" panose="020B0604020202020204" pitchFamily="34" charset="0"/>
              <a:buChar char="•"/>
              <a:defRPr sz="1800">
                <a:solidFill>
                  <a:srgbClr val="000000"/>
                </a:solidFill>
              </a:defRPr>
            </a:pP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endParaRPr lang="en-US" sz="1600"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endParaRPr lang="en-US" sz="1400" dirty="0">
              <a:solidFill>
                <a:srgbClr val="07607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1666283"/>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Self-Created Difficulty</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369332"/>
          </a:xfrm>
          <a:prstGeom prst="rect">
            <a:avLst/>
          </a:prstGeom>
        </p:spPr>
        <p:txBody>
          <a:bodyPr wrap="square">
            <a:spAutoFit/>
          </a:bodyPr>
          <a:lstStyle/>
          <a:p>
            <a:pPr algn="ctr"/>
            <a:r>
              <a:rPr lang="en-US" i="1" dirty="0">
                <a:latin typeface="+mj-lt"/>
              </a:rPr>
              <a:t>How is the need for the requested variance not self-created?</a:t>
            </a:r>
          </a:p>
        </p:txBody>
      </p:sp>
      <p:sp>
        <p:nvSpPr>
          <p:cNvPr id="10" name="Rectangle 9"/>
          <p:cNvSpPr/>
          <p:nvPr/>
        </p:nvSpPr>
        <p:spPr>
          <a:xfrm>
            <a:off x="191572" y="1384784"/>
            <a:ext cx="8013121" cy="646331"/>
          </a:xfrm>
          <a:prstGeom prst="rect">
            <a:avLst/>
          </a:prstGeom>
        </p:spPr>
        <p:txBody>
          <a:bodyPr wrap="square">
            <a:spAutoFit/>
          </a:bodyPr>
          <a:lstStyle/>
          <a:p>
            <a:pPr algn="l"/>
            <a:r>
              <a:rPr lang="en-US" dirty="0">
                <a:latin typeface="+mj-lt"/>
              </a:rPr>
              <a:t>[Include Content from Area Variance Application and any additional information requested by the Board of Zoning Appeals or Planning Staff]</a:t>
            </a:r>
          </a:p>
        </p:txBody>
      </p:sp>
    </p:spTree>
    <p:extLst>
      <p:ext uri="{BB962C8B-B14F-4D97-AF65-F5344CB8AC3E}">
        <p14:creationId xmlns:p14="http://schemas.microsoft.com/office/powerpoint/2010/main" val="1668920837"/>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80926"/>
            <a:ext cx="9144000" cy="2523691"/>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Conditional Use Permit for Adding 1 or 2 Units in Existing Building Template Slides</a:t>
            </a:r>
          </a:p>
          <a:p>
            <a:pPr algn="ctr"/>
            <a:r>
              <a:rPr lang="en-US" sz="3200" b="1" dirty="0">
                <a:solidFill>
                  <a:srgbClr val="065C7E"/>
                </a:solidFill>
                <a:latin typeface="Arial"/>
                <a:cs typeface="Arial"/>
              </a:rPr>
              <a:t>Slides 22-24</a:t>
            </a:r>
          </a:p>
        </p:txBody>
      </p:sp>
    </p:spTree>
    <p:extLst>
      <p:ext uri="{BB962C8B-B14F-4D97-AF65-F5344CB8AC3E}">
        <p14:creationId xmlns:p14="http://schemas.microsoft.com/office/powerpoint/2010/main" val="1740228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4018729"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Proposed Unit Floor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650789" y="1112108"/>
            <a:ext cx="7199870" cy="36246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118323" y="1416327"/>
            <a:ext cx="6321511" cy="301621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Proposed Floor Plan. Make sure to label:</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The Size of the Unit in Square Feet</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All Street Frontages</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Points of Ingress/Egress</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Any utilities used for more than one unit (e.g., Laundry Room, Furnace)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0747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3736600"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Existing Unit Floor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650789" y="1112108"/>
            <a:ext cx="7199870" cy="36246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118323" y="1416327"/>
            <a:ext cx="6321511" cy="301621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Existing Unit Floor Plan. Make sure to label:</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The Size of the Unit in Square Feet</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All Street Frontages</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Points of Ingress/Egress</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Any utilities used for more than one unit (e.g., Laundry Room, Furnace)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0695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7174465"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Existing Second Unit Floor Plan, if Applicable</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650789" y="1112108"/>
            <a:ext cx="7199870" cy="36246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118323" y="1416327"/>
            <a:ext cx="6321511" cy="301621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Existing Unit Floor Plan. Make sure to label:</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The Size of the Unit in Square Feet</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All Street Frontages</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Points of Ingress/Egress</a:t>
            </a:r>
          </a:p>
          <a:p>
            <a:pPr marL="457200" lvl="0" indent="-457200">
              <a:buFont typeface="Arial" panose="020B0604020202020204" pitchFamily="34" charset="0"/>
              <a:buChar cha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Any utilities used for more than one unit (e.g., Laundry Room, Furnace)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1704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80926"/>
            <a:ext cx="9144000" cy="2523691"/>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Conditional Use Permits not Adding 1 or 2 Units in Existing Building Template Slides</a:t>
            </a:r>
          </a:p>
          <a:p>
            <a:pPr algn="ctr"/>
            <a:r>
              <a:rPr lang="en-US" sz="3200" b="1" dirty="0">
                <a:solidFill>
                  <a:srgbClr val="065C7E"/>
                </a:solidFill>
                <a:latin typeface="Arial"/>
                <a:cs typeface="Arial"/>
              </a:rPr>
              <a:t>Slides 26-28</a:t>
            </a:r>
          </a:p>
        </p:txBody>
      </p:sp>
    </p:spTree>
    <p:extLst>
      <p:ext uri="{BB962C8B-B14F-4D97-AF65-F5344CB8AC3E}">
        <p14:creationId xmlns:p14="http://schemas.microsoft.com/office/powerpoint/2010/main" val="26270507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7511672"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Site or Plot Plan, if Site Modifications Proposed</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6"/>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Site or Plot Plan. If there are multiple Plan Sheets, use one slide per Plan Sheet.]</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4242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1918795"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Floor Plan/s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6"/>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Floor Plan. If Conditional Use occupies more than one floor, use one slide per floor.]</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1900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467916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Information on Proposed Use</a:t>
            </a:r>
            <a:endParaRPr sz="2800" dirty="0">
              <a:solidFill>
                <a:srgbClr val="EB6224"/>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AD0298C-241A-7A44-B0EF-E08E3685DC0C}"/>
              </a:ext>
            </a:extLst>
          </p:cNvPr>
          <p:cNvSpPr/>
          <p:nvPr/>
        </p:nvSpPr>
        <p:spPr>
          <a:xfrm>
            <a:off x="361451" y="1104900"/>
            <a:ext cx="8782549" cy="3139321"/>
          </a:xfrm>
          <a:prstGeom prst="rect">
            <a:avLst/>
          </a:prstGeom>
        </p:spPr>
        <p:txBody>
          <a:bodyPr wrap="square">
            <a:spAutoFit/>
          </a:bodyPr>
          <a:lstStyle/>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Hours of Operation: [List Days and Times]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Number of Employees: [List Number of Employees Working During Normal Shift]</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Closest Similar Conditional Use: [List the name and location of two or three closest similar uses]</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Required City, County, State, or Federal Permits: [List all required permits for proposed use]</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Any anticipated noise, light, odors that extend beyond property boundary?: [List any anticipated noise, light, and/or odors that would extend beyond property boundary]</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Does the Site Receive Frequent Deliveries from Large Vehicles?: [Answer Yes or No. If Yes, state frequency and delivery times.]</a:t>
            </a:r>
          </a:p>
        </p:txBody>
      </p:sp>
    </p:spTree>
    <p:extLst>
      <p:ext uri="{BB962C8B-B14F-4D97-AF65-F5344CB8AC3E}">
        <p14:creationId xmlns:p14="http://schemas.microsoft.com/office/powerpoint/2010/main" val="13592118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952451"/>
            <a:ext cx="9144000" cy="123103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Demolition Review Template Slides</a:t>
            </a:r>
          </a:p>
          <a:p>
            <a:pPr algn="ctr"/>
            <a:r>
              <a:rPr lang="en-US" sz="3200" b="1" dirty="0">
                <a:solidFill>
                  <a:srgbClr val="065C7E"/>
                </a:solidFill>
                <a:latin typeface="Arial"/>
                <a:cs typeface="Arial"/>
              </a:rPr>
              <a:t>Slides 30-33</a:t>
            </a:r>
          </a:p>
        </p:txBody>
      </p:sp>
    </p:spTree>
    <p:extLst>
      <p:ext uri="{BB962C8B-B14F-4D97-AF65-F5344CB8AC3E}">
        <p14:creationId xmlns:p14="http://schemas.microsoft.com/office/powerpoint/2010/main" val="3220097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B898AF7-632A-C449-B973-A468C45CB342}"/>
              </a:ext>
            </a:extLst>
          </p:cNvPr>
          <p:cNvSpPr/>
          <p:nvPr/>
        </p:nvSpPr>
        <p:spPr>
          <a:xfrm>
            <a:off x="263769" y="1311163"/>
            <a:ext cx="2655276" cy="2031325"/>
          </a:xfrm>
          <a:prstGeom prst="rect">
            <a:avLst/>
          </a:prstGeom>
        </p:spPr>
        <p:txBody>
          <a:bodyPr wrap="square">
            <a:spAutoFit/>
          </a:bodyPr>
          <a:lstStyle/>
          <a:p>
            <a:pPr lvl="0" algn="r"/>
            <a:r>
              <a:rPr lang="en-US" dirty="0">
                <a:solidFill>
                  <a:srgbClr val="07607D"/>
                </a:solidFill>
                <a:latin typeface="Arial" panose="020B0604020202020204"/>
              </a:rPr>
              <a:t>Property Address</a:t>
            </a:r>
          </a:p>
          <a:p>
            <a:pPr lvl="0" algn="r"/>
            <a:r>
              <a:rPr lang="en-US" dirty="0">
                <a:solidFill>
                  <a:srgbClr val="07607D"/>
                </a:solidFill>
                <a:latin typeface="Arial" panose="020B0604020202020204"/>
              </a:rPr>
              <a:t>Applicant</a:t>
            </a:r>
          </a:p>
          <a:p>
            <a:pPr lvl="0" algn="r"/>
            <a:r>
              <a:rPr lang="en-US" dirty="0">
                <a:solidFill>
                  <a:srgbClr val="07607D"/>
                </a:solidFill>
                <a:latin typeface="Arial" panose="020B0604020202020204"/>
              </a:rPr>
              <a:t>Representing Agent Zoning District</a:t>
            </a:r>
          </a:p>
          <a:p>
            <a:pPr lvl="0" algn="r"/>
            <a:r>
              <a:rPr lang="en-US" dirty="0">
                <a:solidFill>
                  <a:srgbClr val="07607D"/>
                </a:solidFill>
                <a:latin typeface="Arial" panose="020B0604020202020204"/>
              </a:rPr>
              <a:t>Request</a:t>
            </a:r>
          </a:p>
          <a:p>
            <a:pPr lvl="0" algn="r"/>
            <a:endParaRPr lang="en-US" dirty="0">
              <a:solidFill>
                <a:srgbClr val="07607D"/>
              </a:solidFill>
              <a:latin typeface="Arial" panose="020B0604020202020204"/>
            </a:endParaRPr>
          </a:p>
          <a:p>
            <a:pPr lvl="0" algn="r"/>
            <a:r>
              <a:rPr lang="en-US" dirty="0">
                <a:solidFill>
                  <a:srgbClr val="07607D"/>
                </a:solidFill>
                <a:latin typeface="Arial" panose="020B0604020202020204"/>
              </a:rPr>
              <a:t>Proposal</a:t>
            </a:r>
          </a:p>
        </p:txBody>
      </p:sp>
      <p:sp>
        <p:nvSpPr>
          <p:cNvPr id="19" name="Rectangle 18">
            <a:extLst>
              <a:ext uri="{FF2B5EF4-FFF2-40B4-BE49-F238E27FC236}">
                <a16:creationId xmlns:a16="http://schemas.microsoft.com/office/drawing/2014/main" id="{F5066C2A-72FD-DA4F-B34A-D9A4F34039E0}"/>
              </a:ext>
            </a:extLst>
          </p:cNvPr>
          <p:cNvSpPr/>
          <p:nvPr/>
        </p:nvSpPr>
        <p:spPr>
          <a:xfrm>
            <a:off x="3037875" y="1320563"/>
            <a:ext cx="7409408" cy="2031325"/>
          </a:xfrm>
          <a:prstGeom prst="rect">
            <a:avLst/>
          </a:prstGeom>
        </p:spPr>
        <p:txBody>
          <a:bodyPr wrap="square">
            <a:spAutoFit/>
          </a:bodyPr>
          <a:lstStyle/>
          <a:p>
            <a:pPr lvl="0"/>
            <a:r>
              <a:rPr lang="en-US" dirty="0">
                <a:solidFill>
                  <a:srgbClr val="07607D"/>
                </a:solidFill>
                <a:latin typeface="Arial" panose="020B0604020202020204"/>
              </a:rPr>
              <a:t>[Insert Property Address or Project Name]</a:t>
            </a:r>
          </a:p>
          <a:p>
            <a:pPr lvl="0"/>
            <a:r>
              <a:rPr lang="en-US" dirty="0">
                <a:solidFill>
                  <a:srgbClr val="07607D"/>
                </a:solidFill>
                <a:latin typeface="Arial" panose="020B0604020202020204"/>
              </a:rPr>
              <a:t>[Insert Applicant Name]</a:t>
            </a:r>
          </a:p>
          <a:p>
            <a:pPr lvl="0"/>
            <a:r>
              <a:rPr lang="en-US" dirty="0">
                <a:solidFill>
                  <a:srgbClr val="07607D"/>
                </a:solidFill>
                <a:latin typeface="Arial" panose="020B0604020202020204"/>
              </a:rPr>
              <a:t>[Insert Representing Agent Name, If Applicable]</a:t>
            </a:r>
          </a:p>
          <a:p>
            <a:pPr lvl="0"/>
            <a:r>
              <a:rPr lang="en-US" dirty="0">
                <a:solidFill>
                  <a:srgbClr val="07607D"/>
                </a:solidFill>
                <a:latin typeface="Arial" panose="020B0604020202020204"/>
              </a:rPr>
              <a:t>[Insert District Acronym/s and Name/s from Slide Notes)                         [Insert Application Type/s and References from Slide Notes)</a:t>
            </a:r>
          </a:p>
          <a:p>
            <a:pPr lvl="0"/>
            <a:endParaRPr lang="en-US" dirty="0">
              <a:solidFill>
                <a:srgbClr val="07607D"/>
              </a:solidFill>
              <a:latin typeface="Arial" panose="020B0604020202020204"/>
            </a:endParaRPr>
          </a:p>
          <a:p>
            <a:pPr lvl="0"/>
            <a:r>
              <a:rPr lang="en-US" dirty="0">
                <a:solidFill>
                  <a:srgbClr val="07607D"/>
                </a:solidFill>
                <a:latin typeface="Arial" panose="020B0604020202020204"/>
              </a:rPr>
              <a:t>[Insert Project Description from Agenda]</a:t>
            </a:r>
          </a:p>
        </p:txBody>
      </p:sp>
      <p:sp>
        <p:nvSpPr>
          <p:cNvPr id="20" name="Shape 69">
            <a:extLst>
              <a:ext uri="{FF2B5EF4-FFF2-40B4-BE49-F238E27FC236}">
                <a16:creationId xmlns:a16="http://schemas.microsoft.com/office/drawing/2014/main" id="{8941C56C-8670-0E49-B08A-123EDA1488DF}"/>
              </a:ext>
            </a:extLst>
          </p:cNvPr>
          <p:cNvSpPr/>
          <p:nvPr/>
        </p:nvSpPr>
        <p:spPr>
          <a:xfrm>
            <a:off x="6240765" y="566300"/>
            <a:ext cx="2629759" cy="36933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400" dirty="0">
                <a:solidFill>
                  <a:srgbClr val="07607D"/>
                </a:solidFill>
                <a:latin typeface="+mj-lt"/>
                <a:hlinkClick r:id="rId3">
                  <a:extLst>
                    <a:ext uri="{A12FA001-AC4F-418D-AE19-62706E023703}">
                      <ahyp:hlinkClr xmlns:ahyp="http://schemas.microsoft.com/office/drawing/2018/hyperlinkcolor" val="tx"/>
                    </a:ext>
                  </a:extLst>
                </a:hlinkClick>
              </a:rPr>
              <a:t>PROJECT</a:t>
            </a:r>
            <a:r>
              <a:rPr sz="2400" dirty="0">
                <a:solidFill>
                  <a:srgbClr val="07607D"/>
                </a:solidFill>
                <a:latin typeface="+mj-lt"/>
                <a:hlinkClick r:id="rId3">
                  <a:extLst>
                    <a:ext uri="{A12FA001-AC4F-418D-AE19-62706E023703}">
                      <ahyp:hlinkClr xmlns:ahyp="http://schemas.microsoft.com/office/drawing/2018/hyperlinkcolor" val="tx"/>
                    </a:ext>
                  </a:extLst>
                </a:hlinkClick>
              </a:rPr>
              <a:t> # </a:t>
            </a:r>
            <a:r>
              <a:rPr lang="en-US" sz="2400" dirty="0">
                <a:solidFill>
                  <a:srgbClr val="07607D"/>
                </a:solidFill>
                <a:latin typeface="+mj-lt"/>
              </a:rPr>
              <a:t>#####</a:t>
            </a:r>
            <a:endParaRPr sz="2400" dirty="0">
              <a:solidFill>
                <a:srgbClr val="07607D"/>
              </a:solidFill>
              <a:latin typeface="+mj-lt"/>
            </a:endParaRPr>
          </a:p>
        </p:txBody>
      </p:sp>
      <p:sp>
        <p:nvSpPr>
          <p:cNvPr id="21" name="Shape 66">
            <a:extLst>
              <a:ext uri="{FF2B5EF4-FFF2-40B4-BE49-F238E27FC236}">
                <a16:creationId xmlns:a16="http://schemas.microsoft.com/office/drawing/2014/main" id="{37A1B189-74DD-6949-818D-B7B99A64DCD4}"/>
              </a:ext>
            </a:extLst>
          </p:cNvPr>
          <p:cNvSpPr/>
          <p:nvPr/>
        </p:nvSpPr>
        <p:spPr>
          <a:xfrm flipH="1" flipV="1">
            <a:off x="2978241" y="1306707"/>
            <a:ext cx="0" cy="2736467"/>
          </a:xfrm>
          <a:prstGeom prst="line">
            <a:avLst/>
          </a:prstGeom>
          <a:ln>
            <a:solidFill>
              <a:srgbClr val="07607D"/>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22" name="Shape 70">
            <a:extLst>
              <a:ext uri="{FF2B5EF4-FFF2-40B4-BE49-F238E27FC236}">
                <a16:creationId xmlns:a16="http://schemas.microsoft.com/office/drawing/2014/main" id="{A47E5F56-98A6-7943-AB90-A1196B4BD1A3}"/>
              </a:ext>
            </a:extLst>
          </p:cNvPr>
          <p:cNvSpPr/>
          <p:nvPr/>
        </p:nvSpPr>
        <p:spPr>
          <a:xfrm flipH="1" flipV="1">
            <a:off x="106481" y="1059082"/>
            <a:ext cx="8802209" cy="1"/>
          </a:xfrm>
          <a:prstGeom prst="line">
            <a:avLst/>
          </a:prstGeom>
          <a:ln w="9525">
            <a:solidFill>
              <a:srgbClr val="07607D"/>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1984188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1498808"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Overview</a:t>
            </a:r>
            <a:endParaRPr sz="2800" dirty="0">
              <a:solidFill>
                <a:srgbClr val="EB6224"/>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AD0298C-241A-7A44-B0EF-E08E3685DC0C}"/>
              </a:ext>
            </a:extLst>
          </p:cNvPr>
          <p:cNvSpPr/>
          <p:nvPr/>
        </p:nvSpPr>
        <p:spPr>
          <a:xfrm>
            <a:off x="361451" y="1104900"/>
            <a:ext cx="8782549" cy="3416320"/>
          </a:xfrm>
          <a:prstGeom prst="rect">
            <a:avLst/>
          </a:prstGeom>
        </p:spPr>
        <p:txBody>
          <a:bodyPr wrap="square">
            <a:spAutoFit/>
          </a:bodyPr>
          <a:lstStyle/>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Building Age: [List age of building.]</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Estimated Rehabilitation Cost: [List Estimated Cost and the methodology for reaching this cost (e.g., structural engineering report).]</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Reason for Proposed Demolition: [Describe the reason/s for the proposed demolition.]</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Proposed Use for Site Post-Demolition: [Describe the proposed use of the property if the demolition is approved, including any proposed development projects]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Demolition Debris Diversion Plan: [Describe how the application will divert at least 35% of building materials from landfills. If building is historic, state if any attempts will be made for reuse/sale/donation of historic elements such as windows or doors.]</a:t>
            </a:r>
          </a:p>
        </p:txBody>
      </p:sp>
    </p:spTree>
    <p:extLst>
      <p:ext uri="{BB962C8B-B14F-4D97-AF65-F5344CB8AC3E}">
        <p14:creationId xmlns:p14="http://schemas.microsoft.com/office/powerpoint/2010/main" val="24700063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3377528"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Site Restoration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1970863"/>
            <a:ext cx="6011285" cy="172354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Site Restoration Plan. Projects of a Smaller Scale are Permitted to Use a Written Description.]</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12774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2457404"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Exterior Photos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1970864"/>
            <a:ext cx="6011285" cy="172354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Exterior Images of Building to Support Justification for Demolition. Include no more than four photos per slide.]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592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2338782"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Interior Photos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1970864"/>
            <a:ext cx="6011285" cy="172354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Interior Images of Building to Support Justification for Demolition. Include no more than four photos per slide.]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5589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695276"/>
            <a:ext cx="9144000" cy="187736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District Plan Review Template Slides</a:t>
            </a:r>
          </a:p>
          <a:p>
            <a:pPr algn="ctr"/>
            <a:r>
              <a:rPr lang="en-US" sz="3200" b="1" dirty="0">
                <a:solidFill>
                  <a:srgbClr val="065C7E"/>
                </a:solidFill>
                <a:latin typeface="Arial"/>
                <a:cs typeface="Arial"/>
              </a:rPr>
              <a:t>Slides 35-37</a:t>
            </a:r>
          </a:p>
        </p:txBody>
      </p:sp>
    </p:spTree>
    <p:extLst>
      <p:ext uri="{BB962C8B-B14F-4D97-AF65-F5344CB8AC3E}">
        <p14:creationId xmlns:p14="http://schemas.microsoft.com/office/powerpoint/2010/main" val="22824558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3557064"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Proposed District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583909" y="1419682"/>
            <a:ext cx="7354889" cy="344709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Proposed District Plan. If the site is hard to see, split up the district into sections on multiple slides for easier viewing. If modifications to the existing property or properties are proposed as part of the District Plan, insert </a:t>
            </a:r>
            <a:r>
              <a:rPr lang="en-US" sz="2800" dirty="0">
                <a:solidFill>
                  <a:srgbClr val="EB6224"/>
                </a:solidFill>
                <a:latin typeface="Arial" panose="020B0604020202020204" pitchFamily="34" charset="0"/>
                <a:cs typeface="Arial" panose="020B0604020202020204" pitchFamily="34" charset="0"/>
                <a:hlinkClick r:id="rId3" action="ppaction://hlinksldjump"/>
              </a:rPr>
              <a:t>Demolition Review</a:t>
            </a:r>
            <a:r>
              <a:rPr lang="en-US" sz="2800" dirty="0">
                <a:solidFill>
                  <a:srgbClr val="EB6224"/>
                </a:solidFill>
                <a:latin typeface="Arial" panose="020B0604020202020204" pitchFamily="34" charset="0"/>
                <a:cs typeface="Arial" panose="020B0604020202020204" pitchFamily="34" charset="0"/>
              </a:rPr>
              <a:t> or </a:t>
            </a:r>
            <a:r>
              <a:rPr lang="en-US" sz="2800" dirty="0">
                <a:solidFill>
                  <a:srgbClr val="EB6224"/>
                </a:solidFill>
                <a:latin typeface="Arial" panose="020B0604020202020204" pitchFamily="34" charset="0"/>
                <a:cs typeface="Arial" panose="020B0604020202020204" pitchFamily="34" charset="0"/>
                <a:hlinkClick r:id="rId4" action="ppaction://hlinksldjump"/>
              </a:rPr>
              <a:t>Major Development Plan Review Template Slides</a:t>
            </a:r>
            <a:r>
              <a:rPr lang="en-US" sz="2800" dirty="0">
                <a:solidFill>
                  <a:srgbClr val="EB6224"/>
                </a:solidFill>
                <a:latin typeface="Arial" panose="020B0604020202020204" pitchFamily="34" charset="0"/>
                <a:cs typeface="Arial" panose="020B0604020202020204" pitchFamily="34" charset="0"/>
              </a:rPr>
              <a:t> after this Slide.]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9767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273880"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Photos of District Plan Properties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7"/>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Images of District Plan Properties here. Include no more than four photos per slide.]</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09701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196935"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Overview of Community Meeting</a:t>
            </a:r>
            <a:endParaRPr sz="2800" dirty="0">
              <a:solidFill>
                <a:srgbClr val="EB6224"/>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9AD0298C-241A-7A44-B0EF-E08E3685DC0C}"/>
              </a:ext>
            </a:extLst>
          </p:cNvPr>
          <p:cNvSpPr/>
          <p:nvPr/>
        </p:nvSpPr>
        <p:spPr>
          <a:xfrm>
            <a:off x="361451" y="1104900"/>
            <a:ext cx="8782549" cy="1477328"/>
          </a:xfrm>
          <a:prstGeom prst="rect">
            <a:avLst/>
          </a:prstGeom>
        </p:spPr>
        <p:txBody>
          <a:bodyPr wrap="square">
            <a:spAutoFit/>
          </a:bodyPr>
          <a:lstStyle/>
          <a:p>
            <a:pPr defTabSz="584200">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In the Overview of the Required Community Meeting, make sure to include:</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The Date and Location of the Community Meeting</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A Summary of issues Raised</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Responses to all of the Issues Raised and how the feedback has been incorporated into the design of the District Plan</a:t>
            </a:r>
          </a:p>
        </p:txBody>
      </p:sp>
    </p:spTree>
    <p:extLst>
      <p:ext uri="{BB962C8B-B14F-4D97-AF65-F5344CB8AC3E}">
        <p14:creationId xmlns:p14="http://schemas.microsoft.com/office/powerpoint/2010/main" val="20772004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825" y="1714326"/>
            <a:ext cx="9144000" cy="187736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Major Development Plan Review Template Slides</a:t>
            </a:r>
          </a:p>
          <a:p>
            <a:pPr algn="ctr"/>
            <a:r>
              <a:rPr lang="en-US" sz="3200" b="1" dirty="0">
                <a:solidFill>
                  <a:srgbClr val="065C7E"/>
                </a:solidFill>
                <a:latin typeface="Arial"/>
                <a:cs typeface="Arial"/>
              </a:rPr>
              <a:t>Slides 39-44</a:t>
            </a:r>
          </a:p>
        </p:txBody>
      </p:sp>
    </p:spTree>
    <p:extLst>
      <p:ext uri="{BB962C8B-B14F-4D97-AF65-F5344CB8AC3E}">
        <p14:creationId xmlns:p14="http://schemas.microsoft.com/office/powerpoint/2010/main" val="12521014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3058530"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Existing Conditions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401750"/>
            <a:ext cx="6011285" cy="861774"/>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Existing Conditions Site Plan Sheet.]</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0196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59296" y="3102444"/>
            <a:ext cx="2324031" cy="16832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5-Point Star 1"/>
          <p:cNvSpPr/>
          <p:nvPr/>
        </p:nvSpPr>
        <p:spPr>
          <a:xfrm>
            <a:off x="6268573" y="3944081"/>
            <a:ext cx="223773" cy="199432"/>
          </a:xfrm>
          <a:prstGeom prst="star5">
            <a:avLst/>
          </a:prstGeom>
          <a:solidFill>
            <a:srgbClr val="FF0000"/>
          </a:solidFill>
          <a:ln w="12700" cap="flat">
            <a:solidFill>
              <a:srgbClr val="FF0000"/>
            </a:solid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19050" tIns="19050" rIns="19050" bIns="19050" numCol="1" spcCol="38100" rtlCol="0" anchor="ctr">
            <a:spAutoFit/>
          </a:bodyPr>
          <a:lstStyle/>
          <a:p>
            <a:pPr algn="ctr" defTabSz="309563" latinLnBrk="1" hangingPunct="0"/>
            <a:endParaRPr lang="en-US" sz="1350" dirty="0">
              <a:solidFill>
                <a:srgbClr val="FFFFFF"/>
              </a:solidFill>
              <a:sym typeface="Helvetica Light"/>
            </a:endParaRPr>
          </a:p>
        </p:txBody>
      </p:sp>
      <p:sp>
        <p:nvSpPr>
          <p:cNvPr id="12"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13" name="Shape 69">
            <a:extLst>
              <a:ext uri="{FF2B5EF4-FFF2-40B4-BE49-F238E27FC236}">
                <a16:creationId xmlns:a16="http://schemas.microsoft.com/office/drawing/2014/main" id="{4D958437-4403-124F-A102-12702EDBB4B8}"/>
              </a:ext>
            </a:extLst>
          </p:cNvPr>
          <p:cNvSpPr/>
          <p:nvPr/>
        </p:nvSpPr>
        <p:spPr>
          <a:xfrm>
            <a:off x="260350" y="484758"/>
            <a:ext cx="2678618" cy="430887"/>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Project Location </a:t>
            </a:r>
            <a:endParaRPr sz="2800" dirty="0">
              <a:solidFill>
                <a:srgbClr val="EB6224"/>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4"/>
          <a:stretch>
            <a:fillRect/>
          </a:stretch>
        </p:blipFill>
        <p:spPr>
          <a:xfrm>
            <a:off x="4759297" y="1023343"/>
            <a:ext cx="2324031" cy="1847210"/>
          </a:xfrm>
          <a:prstGeom prst="rect">
            <a:avLst/>
          </a:prstGeom>
        </p:spPr>
      </p:pic>
      <p:sp>
        <p:nvSpPr>
          <p:cNvPr id="15" name="Shape 69"/>
          <p:cNvSpPr/>
          <p:nvPr/>
        </p:nvSpPr>
        <p:spPr>
          <a:xfrm>
            <a:off x="5143629" y="1303924"/>
            <a:ext cx="528991" cy="380873"/>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475" dirty="0">
                <a:solidFill>
                  <a:srgbClr val="824AA4"/>
                </a:solidFill>
              </a:rPr>
              <a:t>R-T</a:t>
            </a:r>
            <a:endParaRPr sz="2475" dirty="0">
              <a:solidFill>
                <a:srgbClr val="824AA4"/>
              </a:solidFill>
            </a:endParaRPr>
          </a:p>
        </p:txBody>
      </p:sp>
      <p:sp>
        <p:nvSpPr>
          <p:cNvPr id="17" name="Shape 69"/>
          <p:cNvSpPr/>
          <p:nvPr/>
        </p:nvSpPr>
        <p:spPr>
          <a:xfrm>
            <a:off x="5972171" y="2269802"/>
            <a:ext cx="1040349" cy="380873"/>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475" dirty="0">
                <a:solidFill>
                  <a:srgbClr val="4F7EF3"/>
                </a:solidFill>
              </a:rPr>
              <a:t>MU-NE</a:t>
            </a:r>
            <a:endParaRPr sz="2475" dirty="0">
              <a:solidFill>
                <a:srgbClr val="4F7EF3"/>
              </a:solidFill>
            </a:endParaRPr>
          </a:p>
        </p:txBody>
      </p:sp>
      <p:sp>
        <p:nvSpPr>
          <p:cNvPr id="10" name="Shape 69"/>
          <p:cNvSpPr/>
          <p:nvPr/>
        </p:nvSpPr>
        <p:spPr>
          <a:xfrm>
            <a:off x="4896766" y="2335141"/>
            <a:ext cx="511358" cy="380873"/>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475" dirty="0">
                <a:solidFill>
                  <a:srgbClr val="E6980C"/>
                </a:solidFill>
              </a:rPr>
              <a:t>R-2</a:t>
            </a:r>
            <a:endParaRPr sz="2475" dirty="0">
              <a:solidFill>
                <a:srgbClr val="E6980C"/>
              </a:solidFill>
            </a:endParaRPr>
          </a:p>
        </p:txBody>
      </p:sp>
      <p:sp>
        <p:nvSpPr>
          <p:cNvPr id="5" name="Rectangle 4"/>
          <p:cNvSpPr/>
          <p:nvPr/>
        </p:nvSpPr>
        <p:spPr>
          <a:xfrm>
            <a:off x="806192" y="1023343"/>
            <a:ext cx="3138495" cy="37623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hape 69">
            <a:extLst>
              <a:ext uri="{FF2B5EF4-FFF2-40B4-BE49-F238E27FC236}">
                <a16:creationId xmlns:a16="http://schemas.microsoft.com/office/drawing/2014/main" id="{4D958437-4403-124F-A102-12702EDBB4B8}"/>
              </a:ext>
            </a:extLst>
          </p:cNvPr>
          <p:cNvSpPr/>
          <p:nvPr/>
        </p:nvSpPr>
        <p:spPr>
          <a:xfrm>
            <a:off x="860295" y="1180981"/>
            <a:ext cx="3030287" cy="344709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a Current Photo of the Project Location and neighboring properties. Do </a:t>
            </a:r>
            <a:r>
              <a:rPr lang="en-US" sz="2800" u="sng" dirty="0">
                <a:solidFill>
                  <a:srgbClr val="EB6224"/>
                </a:solidFill>
                <a:latin typeface="Arial" panose="020B0604020202020204" pitchFamily="34" charset="0"/>
                <a:cs typeface="Arial" panose="020B0604020202020204" pitchFamily="34" charset="0"/>
              </a:rPr>
              <a:t>not</a:t>
            </a:r>
            <a:r>
              <a:rPr lang="en-US" sz="2800" dirty="0">
                <a:solidFill>
                  <a:srgbClr val="EB6224"/>
                </a:solidFill>
                <a:latin typeface="Arial" panose="020B0604020202020204" pitchFamily="34" charset="0"/>
                <a:cs typeface="Arial" panose="020B0604020202020204" pitchFamily="34" charset="0"/>
              </a:rPr>
              <a:t> use a Google Maps or Blurry Image.]</a:t>
            </a:r>
            <a:endParaRPr sz="2800" dirty="0">
              <a:solidFill>
                <a:srgbClr val="EB6224"/>
              </a:solidFill>
              <a:latin typeface="Arial" panose="020B0604020202020204" pitchFamily="34" charset="0"/>
              <a:cs typeface="Arial" panose="020B0604020202020204" pitchFamily="34" charset="0"/>
            </a:endParaRPr>
          </a:p>
        </p:txBody>
      </p:sp>
      <p:sp>
        <p:nvSpPr>
          <p:cNvPr id="18" name="Shape 69">
            <a:extLst>
              <a:ext uri="{FF2B5EF4-FFF2-40B4-BE49-F238E27FC236}">
                <a16:creationId xmlns:a16="http://schemas.microsoft.com/office/drawing/2014/main" id="{4D958437-4403-124F-A102-12702EDBB4B8}"/>
              </a:ext>
            </a:extLst>
          </p:cNvPr>
          <p:cNvSpPr/>
          <p:nvPr/>
        </p:nvSpPr>
        <p:spPr>
          <a:xfrm>
            <a:off x="7083327" y="1177506"/>
            <a:ext cx="2022851" cy="1538883"/>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000" dirty="0">
                <a:solidFill>
                  <a:srgbClr val="EB6224"/>
                </a:solidFill>
                <a:latin typeface="Arial" panose="020B0604020202020204" pitchFamily="34" charset="0"/>
                <a:cs typeface="Arial" panose="020B0604020202020204" pitchFamily="34" charset="0"/>
              </a:rPr>
              <a:t>[Take a Screenshot from </a:t>
            </a:r>
            <a:r>
              <a:rPr lang="en-US" sz="2000" dirty="0">
                <a:solidFill>
                  <a:srgbClr val="548235"/>
                </a:solidFill>
                <a:latin typeface="Arial" panose="020B0604020202020204" pitchFamily="34" charset="0"/>
                <a:cs typeface="Arial" panose="020B0604020202020204" pitchFamily="34" charset="0"/>
                <a:hlinkClick r:id="rId5"/>
              </a:rPr>
              <a:t>MapGeo</a:t>
            </a:r>
            <a:r>
              <a:rPr lang="en-US" sz="2000" dirty="0">
                <a:solidFill>
                  <a:srgbClr val="EB6224"/>
                </a:solidFill>
                <a:latin typeface="Arial" panose="020B0604020202020204" pitchFamily="34" charset="0"/>
                <a:cs typeface="Arial" panose="020B0604020202020204" pitchFamily="34" charset="0"/>
              </a:rPr>
              <a:t> of Project Location Zoning]</a:t>
            </a:r>
            <a:endParaRPr sz="2000" dirty="0">
              <a:solidFill>
                <a:srgbClr val="EB6224"/>
              </a:solidFill>
              <a:latin typeface="Arial" panose="020B0604020202020204" pitchFamily="34" charset="0"/>
              <a:cs typeface="Arial" panose="020B0604020202020204" pitchFamily="34" charset="0"/>
            </a:endParaRPr>
          </a:p>
        </p:txBody>
      </p:sp>
      <p:sp>
        <p:nvSpPr>
          <p:cNvPr id="19" name="Shape 69">
            <a:extLst>
              <a:ext uri="{FF2B5EF4-FFF2-40B4-BE49-F238E27FC236}">
                <a16:creationId xmlns:a16="http://schemas.microsoft.com/office/drawing/2014/main" id="{4D958437-4403-124F-A102-12702EDBB4B8}"/>
              </a:ext>
            </a:extLst>
          </p:cNvPr>
          <p:cNvSpPr/>
          <p:nvPr/>
        </p:nvSpPr>
        <p:spPr>
          <a:xfrm>
            <a:off x="7083326" y="3564109"/>
            <a:ext cx="2022851" cy="615553"/>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000" dirty="0">
                <a:solidFill>
                  <a:srgbClr val="EB6224"/>
                </a:solidFill>
                <a:latin typeface="Arial" panose="020B0604020202020204" pitchFamily="34" charset="0"/>
                <a:cs typeface="Arial" panose="020B0604020202020204" pitchFamily="34" charset="0"/>
              </a:rPr>
              <a:t>[Move Star to Project Location]</a:t>
            </a:r>
            <a:endParaRPr sz="20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6294826"/>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307776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Proposed Site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401750"/>
            <a:ext cx="6011285" cy="861774"/>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Proposed Site Plan Sheet.]</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0683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2580835"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Landscape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401750"/>
            <a:ext cx="6011285" cy="861774"/>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Landscape Plan Sheet.]</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74421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1758495"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Elevation/s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1970863"/>
            <a:ext cx="6011285" cy="172354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Elevations. If more than one building elevation is visible from a street, use one slide per visible elevation.]</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1170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1918795"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Floor Plan/s</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6"/>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Floor Plan. If project includes more than one floor, use one slide per floor.]</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60371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3480120"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Additional Information</a:t>
            </a:r>
            <a:endParaRPr sz="2800" dirty="0">
              <a:solidFill>
                <a:srgbClr val="EB6224"/>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AD0298C-241A-7A44-B0EF-E08E3685DC0C}"/>
              </a:ext>
            </a:extLst>
          </p:cNvPr>
          <p:cNvSpPr/>
          <p:nvPr/>
        </p:nvSpPr>
        <p:spPr>
          <a:xfrm>
            <a:off x="361451" y="1104900"/>
            <a:ext cx="8782549" cy="2585323"/>
          </a:xfrm>
          <a:prstGeom prst="rect">
            <a:avLst/>
          </a:prstGeom>
        </p:spPr>
        <p:txBody>
          <a:bodyPr wrap="square">
            <a:spAutoFit/>
          </a:bodyPr>
          <a:lstStyle/>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Anticipated Length of Construction: [List anticipated length of construction.]</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[Describe any meetings you have had or are scheduled to have with neighborhood associations or community organizations about the project.]</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Project Funding Source/s: [List all confirmed or anticipated City, State, and/or Federal Funding sources.]</a:t>
            </a: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[If Dwelling Units are proposed, list the number, type (e.g., 1-bedroom), median size and median rents.]</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[If a commercial unit or units are proposed to be constructed, list what types of uses would be sought.]</a:t>
            </a:r>
          </a:p>
        </p:txBody>
      </p:sp>
    </p:spTree>
    <p:extLst>
      <p:ext uri="{BB962C8B-B14F-4D97-AF65-F5344CB8AC3E}">
        <p14:creationId xmlns:p14="http://schemas.microsoft.com/office/powerpoint/2010/main" val="20311684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71476"/>
            <a:ext cx="9144000" cy="187736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Major Development Plan Review Waiver Template Slides</a:t>
            </a:r>
          </a:p>
          <a:p>
            <a:pPr algn="ctr"/>
            <a:r>
              <a:rPr lang="en-US" sz="3200" b="1" dirty="0">
                <a:solidFill>
                  <a:srgbClr val="065C7E"/>
                </a:solidFill>
                <a:latin typeface="Arial"/>
                <a:cs typeface="Arial"/>
              </a:rPr>
              <a:t>Slides 46-58</a:t>
            </a:r>
          </a:p>
        </p:txBody>
      </p:sp>
    </p:spTree>
    <p:extLst>
      <p:ext uri="{BB962C8B-B14F-4D97-AF65-F5344CB8AC3E}">
        <p14:creationId xmlns:p14="http://schemas.microsoft.com/office/powerpoint/2010/main" val="31433817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27708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Section of Ordinance in Question</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2308324"/>
          </a:xfrm>
          <a:prstGeom prst="rect">
            <a:avLst/>
          </a:prstGeom>
        </p:spPr>
        <p:txBody>
          <a:bodyPr wrap="square">
            <a:spAutoFit/>
          </a:bodyPr>
          <a:lstStyle/>
          <a:p>
            <a:r>
              <a:rPr lang="en-US" dirty="0">
                <a:latin typeface="+mj-lt"/>
              </a:rPr>
              <a:t>[Insert USDO Article Number and Name]</a:t>
            </a:r>
          </a:p>
          <a:p>
            <a:r>
              <a:rPr lang="en-US" dirty="0">
                <a:latin typeface="+mj-lt"/>
              </a:rPr>
              <a:t>[Insert USDO Section Number and Name]</a:t>
            </a:r>
          </a:p>
          <a:p>
            <a:r>
              <a:rPr lang="en-US" dirty="0">
                <a:latin typeface="+mj-lt"/>
              </a:rPr>
              <a:t>[Insert USDO Subsection Number and Name]</a:t>
            </a:r>
          </a:p>
          <a:p>
            <a:endParaRPr lang="en-US" dirty="0">
              <a:latin typeface="+mj-lt"/>
            </a:endParaRPr>
          </a:p>
          <a:p>
            <a:r>
              <a:rPr lang="en-US" dirty="0">
                <a:latin typeface="+mj-lt"/>
              </a:rPr>
              <a:t>[Copy Standard Proposed to be Waived Here]</a:t>
            </a:r>
          </a:p>
          <a:p>
            <a:endParaRPr lang="en-US" dirty="0">
              <a:latin typeface="+mj-lt"/>
            </a:endParaRPr>
          </a:p>
          <a:p>
            <a:r>
              <a:rPr lang="en-US" dirty="0">
                <a:latin typeface="+mj-lt"/>
              </a:rPr>
              <a:t>Example is included on next slide. Use Multiple Slides if there are multiple waivers being requested.</a:t>
            </a:r>
          </a:p>
        </p:txBody>
      </p:sp>
    </p:spTree>
    <p:extLst>
      <p:ext uri="{BB962C8B-B14F-4D97-AF65-F5344CB8AC3E}">
        <p14:creationId xmlns:p14="http://schemas.microsoft.com/office/powerpoint/2010/main" val="12991557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7175041"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Example of Section of Ordinance in Question</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3970318"/>
          </a:xfrm>
          <a:prstGeom prst="rect">
            <a:avLst/>
          </a:prstGeom>
        </p:spPr>
        <p:txBody>
          <a:bodyPr wrap="square">
            <a:spAutoFit/>
          </a:bodyPr>
          <a:lstStyle/>
          <a:p>
            <a:r>
              <a:rPr lang="en-US" dirty="0">
                <a:latin typeface="+mj-lt"/>
              </a:rPr>
              <a:t>§375-4: Development Standards</a:t>
            </a:r>
          </a:p>
          <a:p>
            <a:r>
              <a:rPr lang="en-US" dirty="0">
                <a:latin typeface="+mj-lt"/>
              </a:rPr>
              <a:t>§375-4(F): Landscaping, Screening and Buffering</a:t>
            </a:r>
          </a:p>
          <a:p>
            <a:r>
              <a:rPr lang="en-US" dirty="0">
                <a:latin typeface="+mj-lt"/>
              </a:rPr>
              <a:t>§375-4(F)(8): Walls and Fences</a:t>
            </a:r>
          </a:p>
          <a:p>
            <a:endParaRPr lang="en-US" dirty="0">
              <a:latin typeface="+mj-lt"/>
            </a:endParaRPr>
          </a:p>
          <a:p>
            <a:r>
              <a:rPr lang="en-US" dirty="0">
                <a:latin typeface="+mj-lt"/>
              </a:rPr>
              <a:t>(b) GENERAL STANDARDS </a:t>
            </a:r>
          </a:p>
          <a:p>
            <a:endParaRPr lang="en-US" dirty="0">
              <a:latin typeface="+mj-lt"/>
            </a:endParaRPr>
          </a:p>
          <a:p>
            <a:pPr marL="856864" lvl="1" indent="-400050">
              <a:buFont typeface="+mj-lt"/>
              <a:buAutoNum type="romanLcPeriod"/>
            </a:pPr>
            <a:r>
              <a:rPr lang="en-US" dirty="0">
                <a:latin typeface="+mj-lt"/>
              </a:rPr>
              <a:t>On any lot with an occupied principal structure in any zoning district except the I-1 and I-2 zoning districts: </a:t>
            </a:r>
          </a:p>
          <a:p>
            <a:pPr marL="856864" lvl="1" indent="-400050">
              <a:buFont typeface="+mj-lt"/>
              <a:buAutoNum type="romanLcPeriod"/>
            </a:pPr>
            <a:endParaRPr lang="en-US" dirty="0">
              <a:latin typeface="+mj-lt"/>
            </a:endParaRPr>
          </a:p>
          <a:p>
            <a:pPr marL="1256527" lvl="2" indent="-342900">
              <a:buFont typeface="+mj-lt"/>
              <a:buAutoNum type="alphaUcPeriod"/>
            </a:pPr>
            <a:r>
              <a:rPr lang="en-US" dirty="0">
                <a:latin typeface="+mj-lt"/>
              </a:rPr>
              <a:t>Walls and fences may be located in any front yard or exterior side yard facing a street provided they are </a:t>
            </a:r>
            <a:r>
              <a:rPr lang="en-US" u="sng" dirty="0">
                <a:latin typeface="+mj-lt"/>
              </a:rPr>
              <a:t>no more than four feet in height </a:t>
            </a:r>
            <a:r>
              <a:rPr lang="en-US" dirty="0">
                <a:latin typeface="+mj-lt"/>
              </a:rPr>
              <a:t>and </a:t>
            </a:r>
            <a:r>
              <a:rPr lang="en-US" u="sng" dirty="0">
                <a:latin typeface="+mj-lt"/>
              </a:rPr>
              <a:t>no more than 60 percent opaque</a:t>
            </a:r>
            <a:r>
              <a:rPr lang="en-US" dirty="0">
                <a:latin typeface="+mj-lt"/>
              </a:rPr>
              <a:t>, except as required to comply with screening requirements in Section 375-4(F)(5) and (6) above.</a:t>
            </a:r>
          </a:p>
        </p:txBody>
      </p:sp>
    </p:spTree>
    <p:extLst>
      <p:ext uri="{BB962C8B-B14F-4D97-AF65-F5344CB8AC3E}">
        <p14:creationId xmlns:p14="http://schemas.microsoft.com/office/powerpoint/2010/main" val="12038908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5"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Waiver Review Criteria</a:t>
            </a:r>
            <a:endParaRPr sz="3450" kern="0" dirty="0">
              <a:solidFill>
                <a:srgbClr val="EB6224"/>
              </a:solidFill>
              <a:latin typeface="Avenir Next"/>
              <a:ea typeface="Avenir Next"/>
              <a:cs typeface="Avenir Next"/>
              <a:sym typeface="Avenir Next"/>
            </a:endParaRPr>
          </a:p>
        </p:txBody>
      </p:sp>
      <p:sp>
        <p:nvSpPr>
          <p:cNvPr id="9" name="Rectangle 8"/>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 Waiver, the Planning Board shall take into consideration the benefit to the applicant if the waiver is granted, as weighed against the detriment to the health, safety and welfare of the neighborhood or community. In making such determination, the Planning Board shall also consider:</a:t>
            </a:r>
          </a:p>
          <a:p>
            <a:pPr algn="l"/>
            <a:endParaRPr lang="en-US" sz="1600" dirty="0">
              <a:latin typeface="+mj-lt"/>
            </a:endParaRPr>
          </a:p>
          <a:p>
            <a:pPr marL="914400" indent="-914400">
              <a:buFont typeface="+mj-lt"/>
              <a:buAutoNum type="arabicPeriod"/>
            </a:pPr>
            <a:r>
              <a:rPr lang="en-US" sz="1600" dirty="0">
                <a:latin typeface="+mj-lt"/>
              </a:rPr>
              <a:t>Whether an undesirable change will be produced in the character of the neighborhood or a detriment to nearby properties will be created by the granting of the waiver.</a:t>
            </a:r>
          </a:p>
          <a:p>
            <a:pPr marL="914400" indent="-914400">
              <a:buFont typeface="+mj-lt"/>
              <a:buAutoNum type="arabicPeriod"/>
            </a:pPr>
            <a:r>
              <a:rPr lang="en-US" sz="1600" dirty="0">
                <a:latin typeface="+mj-lt"/>
              </a:rPr>
              <a:t>Whether the benefit sought by the applicant can be achieved by some method feasible for the applicant to pursue, other than a waiver.</a:t>
            </a:r>
          </a:p>
          <a:p>
            <a:pPr marL="914400" indent="-914400">
              <a:buFont typeface="+mj-lt"/>
              <a:buAutoNum type="arabicPeriod"/>
            </a:pPr>
            <a:r>
              <a:rPr lang="en-US" sz="1600" dirty="0">
                <a:latin typeface="+mj-lt"/>
              </a:rPr>
              <a:t>Whether the requested waiver is substantial.</a:t>
            </a:r>
          </a:p>
          <a:p>
            <a:pPr marL="914400" indent="-914400">
              <a:buFont typeface="+mj-lt"/>
              <a:buAutoNum type="arabicPeriod"/>
            </a:pPr>
            <a:r>
              <a:rPr lang="en-US" sz="1600" dirty="0">
                <a:latin typeface="+mj-lt"/>
              </a:rPr>
              <a:t>Whether the proposed waiver will have an adverse effect or impact on the physical or environmental conditions in the neighborhood or district.</a:t>
            </a:r>
          </a:p>
          <a:p>
            <a:pPr marL="914400" indent="-914400">
              <a:buFont typeface="+mj-lt"/>
              <a:buAutoNum type="arabicPeriod"/>
            </a:pPr>
            <a:r>
              <a:rPr lang="en-US" sz="1600" dirty="0">
                <a:latin typeface="+mj-lt"/>
              </a:rPr>
              <a:t>Whether the alleged difficulty was self-created, which consideration shall be relevant to the decision of the Planning Board but shall not necessarily preclude the granting of the waiver.</a:t>
            </a:r>
          </a:p>
        </p:txBody>
      </p:sp>
    </p:spTree>
    <p:extLst>
      <p:ext uri="{BB962C8B-B14F-4D97-AF65-F5344CB8AC3E}">
        <p14:creationId xmlns:p14="http://schemas.microsoft.com/office/powerpoint/2010/main" val="3940909854"/>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5"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Waiver Review Criteria</a:t>
            </a:r>
            <a:endParaRPr sz="3450" kern="0" dirty="0">
              <a:solidFill>
                <a:srgbClr val="EB6224"/>
              </a:solidFill>
              <a:latin typeface="Avenir Next"/>
              <a:ea typeface="Avenir Next"/>
              <a:cs typeface="Avenir Next"/>
              <a:sym typeface="Avenir Next"/>
            </a:endParaRPr>
          </a:p>
        </p:txBody>
      </p:sp>
      <p:sp>
        <p:nvSpPr>
          <p:cNvPr id="9" name="Rectangle 8"/>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 Waiver, the Planning Board shall take into consideration the benefit to the applicant if the waiver is granted, as weighed against the detriment to the health, safety and welfare of the neighborhood or community. In making such determination, the Planning Board shall also consider:</a:t>
            </a:r>
          </a:p>
          <a:p>
            <a:pPr algn="l"/>
            <a:endParaRPr lang="en-US" sz="1600" dirty="0">
              <a:latin typeface="+mj-lt"/>
            </a:endParaRPr>
          </a:p>
          <a:p>
            <a:pPr marL="914400" indent="-914400">
              <a:buFont typeface="+mj-lt"/>
              <a:buAutoNum type="arabicPeriod"/>
            </a:pPr>
            <a:r>
              <a:rPr lang="en-US" sz="1600" dirty="0">
                <a:latin typeface="+mj-lt"/>
              </a:rPr>
              <a:t>Whether an undesirable change will be produced in the character of the neighborhood or a detriment to nearby properties will be created by the granting of the waiver.</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 waiver.</a:t>
            </a:r>
          </a:p>
          <a:p>
            <a:pPr marL="914400" indent="-914400">
              <a:buFont typeface="+mj-lt"/>
              <a:buAutoNum type="arabicPeriod"/>
            </a:pPr>
            <a:r>
              <a:rPr lang="en-US" sz="1600" dirty="0">
                <a:solidFill>
                  <a:schemeClr val="bg2">
                    <a:lumMod val="75000"/>
                  </a:schemeClr>
                </a:solidFill>
                <a:latin typeface="+mj-lt"/>
              </a:rPr>
              <a:t>Whether the requested waiver is substantial.</a:t>
            </a:r>
          </a:p>
          <a:p>
            <a:pPr marL="914400" indent="-914400">
              <a:buFont typeface="+mj-lt"/>
              <a:buAutoNum type="arabicPeriod"/>
            </a:pPr>
            <a:r>
              <a:rPr lang="en-US" sz="1600" dirty="0">
                <a:solidFill>
                  <a:schemeClr val="bg2">
                    <a:lumMod val="75000"/>
                  </a:schemeClr>
                </a:solidFill>
                <a:latin typeface="+mj-lt"/>
              </a:rPr>
              <a:t>Whether the proposed waiver will have an adverse effect or impact on the physical or environmental conditions in the neighborhood or district.</a:t>
            </a:r>
          </a:p>
          <a:p>
            <a:pPr marL="914400" indent="-914400">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Planning Board but shall not necessarily preclude the granting of the waiver.</a:t>
            </a:r>
          </a:p>
        </p:txBody>
      </p:sp>
    </p:spTree>
    <p:extLst>
      <p:ext uri="{BB962C8B-B14F-4D97-AF65-F5344CB8AC3E}">
        <p14:creationId xmlns:p14="http://schemas.microsoft.com/office/powerpoint/2010/main" val="414013275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13" name="Shape 69">
            <a:extLst>
              <a:ext uri="{FF2B5EF4-FFF2-40B4-BE49-F238E27FC236}">
                <a16:creationId xmlns:a16="http://schemas.microsoft.com/office/drawing/2014/main" id="{4D958437-4403-124F-A102-12702EDBB4B8}"/>
              </a:ext>
            </a:extLst>
          </p:cNvPr>
          <p:cNvSpPr/>
          <p:nvPr/>
        </p:nvSpPr>
        <p:spPr>
          <a:xfrm>
            <a:off x="260350" y="484758"/>
            <a:ext cx="7103483" cy="430887"/>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Index of Slide Templates by Application Type</a:t>
            </a:r>
            <a:endParaRPr sz="2800" dirty="0">
              <a:solidFill>
                <a:srgbClr val="EB6224"/>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9AD0298C-241A-7A44-B0EF-E08E3685DC0C}"/>
              </a:ext>
            </a:extLst>
          </p:cNvPr>
          <p:cNvSpPr/>
          <p:nvPr/>
        </p:nvSpPr>
        <p:spPr>
          <a:xfrm>
            <a:off x="361450" y="1104900"/>
            <a:ext cx="8134849" cy="3908762"/>
          </a:xfrm>
          <a:prstGeom prst="rect">
            <a:avLst/>
          </a:prstGeom>
        </p:spPr>
        <p:txBody>
          <a:bodyPr wrap="square">
            <a:spAutoFit/>
          </a:bodyPr>
          <a:lstStyle/>
          <a:p>
            <a:pPr defTabSz="584200">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For all applications except USDO Text Amendments, include Slides 3&amp;4. Hyperlinks can be opened by right clicking and then selecting Open Hyperlink.</a:t>
            </a: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Area Variance Application – </a:t>
            </a:r>
            <a:r>
              <a:rPr lang="en-US" dirty="0">
                <a:solidFill>
                  <a:srgbClr val="07607D"/>
                </a:solidFill>
                <a:latin typeface="Arial" panose="020B0604020202020204" pitchFamily="34" charset="0"/>
                <a:cs typeface="Arial" panose="020B0604020202020204" pitchFamily="34" charset="0"/>
                <a:hlinkClick r:id="rId3" action="ppaction://hlinksldjump"/>
              </a:rPr>
              <a:t>Slides 6-20</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Conditional Use Permit Application for Adding 1 or 2 Units in Existing Building – </a:t>
            </a:r>
            <a:r>
              <a:rPr lang="en-US" dirty="0">
                <a:solidFill>
                  <a:srgbClr val="07607D"/>
                </a:solidFill>
                <a:latin typeface="Arial" panose="020B0604020202020204" pitchFamily="34" charset="0"/>
                <a:cs typeface="Arial" panose="020B0604020202020204" pitchFamily="34" charset="0"/>
                <a:hlinkClick r:id="rId4" action="ppaction://hlinksldjump"/>
              </a:rPr>
              <a:t>Slides 21-24</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Other Conditional Use Permit Applications – </a:t>
            </a:r>
            <a:r>
              <a:rPr lang="en-US" dirty="0">
                <a:solidFill>
                  <a:srgbClr val="07607D"/>
                </a:solidFill>
                <a:latin typeface="Arial" panose="020B0604020202020204" pitchFamily="34" charset="0"/>
                <a:cs typeface="Arial" panose="020B0604020202020204" pitchFamily="34" charset="0"/>
                <a:hlinkClick r:id="rId5" action="ppaction://hlinksldjump"/>
              </a:rPr>
              <a:t>Slides 25-28</a:t>
            </a:r>
            <a:endParaRPr lang="en-US" dirty="0">
              <a:solidFill>
                <a:srgbClr val="07607D"/>
              </a:solidFill>
              <a:latin typeface="Arial" panose="020B0604020202020204" pitchFamily="34" charset="0"/>
              <a:cs typeface="Arial" panose="020B0604020202020204" pitchFamily="34" charset="0"/>
            </a:endParaRP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Demolition Review Application – </a:t>
            </a:r>
            <a:r>
              <a:rPr lang="en-US" dirty="0">
                <a:solidFill>
                  <a:srgbClr val="07607D"/>
                </a:solidFill>
                <a:latin typeface="Arial" panose="020B0604020202020204" pitchFamily="34" charset="0"/>
                <a:cs typeface="Arial" panose="020B0604020202020204" pitchFamily="34" charset="0"/>
                <a:hlinkClick r:id="rId6" action="ppaction://hlinksldjump"/>
              </a:rPr>
              <a:t>Slides 29-33</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District Plan Review – Slides – </a:t>
            </a:r>
            <a:r>
              <a:rPr lang="en-US" dirty="0">
                <a:solidFill>
                  <a:srgbClr val="07607D"/>
                </a:solidFill>
                <a:latin typeface="Arial" panose="020B0604020202020204" pitchFamily="34" charset="0"/>
                <a:cs typeface="Arial" panose="020B0604020202020204" pitchFamily="34" charset="0"/>
                <a:hlinkClick r:id="rId7" action="ppaction://hlinksldjump"/>
              </a:rPr>
              <a:t>Slides 34-37</a:t>
            </a:r>
            <a:endParaRPr lang="en-US" dirty="0">
              <a:solidFill>
                <a:srgbClr val="07607D"/>
              </a:solidFill>
              <a:latin typeface="Arial" panose="020B0604020202020204" pitchFamily="34" charset="0"/>
              <a:cs typeface="Arial" panose="020B0604020202020204" pitchFamily="34" charset="0"/>
            </a:endParaRP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Major Development Plan Review Application – </a:t>
            </a:r>
            <a:r>
              <a:rPr lang="en-US" dirty="0">
                <a:solidFill>
                  <a:srgbClr val="07607D"/>
                </a:solidFill>
                <a:latin typeface="Arial" panose="020B0604020202020204" pitchFamily="34" charset="0"/>
                <a:cs typeface="Arial" panose="020B0604020202020204" pitchFamily="34" charset="0"/>
                <a:hlinkClick r:id="rId8" action="ppaction://hlinksldjump"/>
              </a:rPr>
              <a:t>Slides 38-44</a:t>
            </a:r>
            <a:endParaRPr lang="en-US" dirty="0">
              <a:solidFill>
                <a:srgbClr val="07607D"/>
              </a:solidFill>
              <a:latin typeface="Arial" panose="020B0604020202020204" pitchFamily="34" charset="0"/>
              <a:cs typeface="Arial" panose="020B0604020202020204" pitchFamily="34" charset="0"/>
            </a:endParaRPr>
          </a:p>
          <a:p>
            <a:pPr marL="28575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Major Development Plan Review Waiver – </a:t>
            </a:r>
            <a:r>
              <a:rPr lang="en-US" dirty="0">
                <a:solidFill>
                  <a:srgbClr val="07607D"/>
                </a:solidFill>
                <a:latin typeface="Arial" panose="020B0604020202020204" pitchFamily="34" charset="0"/>
                <a:cs typeface="Arial" panose="020B0604020202020204" pitchFamily="34" charset="0"/>
                <a:hlinkClick r:id="rId9" action="ppaction://hlinksldjump"/>
              </a:rPr>
              <a:t>Slides 45-58</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USDO Map Amendment – </a:t>
            </a:r>
            <a:r>
              <a:rPr lang="en-US" dirty="0">
                <a:solidFill>
                  <a:srgbClr val="07607D"/>
                </a:solidFill>
                <a:latin typeface="Arial" panose="020B0604020202020204" pitchFamily="34" charset="0"/>
                <a:cs typeface="Arial" panose="020B0604020202020204" pitchFamily="34" charset="0"/>
                <a:hlinkClick r:id="rId10" action="ppaction://hlinksldjump"/>
              </a:rPr>
              <a:t>Slides 59-62</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USDO Text Amendment – </a:t>
            </a:r>
            <a:r>
              <a:rPr lang="en-US" dirty="0">
                <a:solidFill>
                  <a:srgbClr val="07607D"/>
                </a:solidFill>
                <a:latin typeface="Arial" panose="020B0604020202020204" pitchFamily="34" charset="0"/>
                <a:cs typeface="Arial" panose="020B0604020202020204" pitchFamily="34" charset="0"/>
                <a:hlinkClick r:id="rId11" action="ppaction://hlinksldjump"/>
              </a:rPr>
              <a:t>Slides 63-66</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r>
              <a:rPr lang="en-US" dirty="0">
                <a:solidFill>
                  <a:srgbClr val="07607D"/>
                </a:solidFill>
                <a:latin typeface="Arial" panose="020B0604020202020204" pitchFamily="34" charset="0"/>
                <a:cs typeface="Arial" panose="020B0604020202020204" pitchFamily="34" charset="0"/>
              </a:rPr>
              <a:t>Use Variances – </a:t>
            </a:r>
            <a:r>
              <a:rPr lang="en-US" dirty="0">
                <a:solidFill>
                  <a:srgbClr val="07607D"/>
                </a:solidFill>
                <a:latin typeface="Arial" panose="020B0604020202020204" pitchFamily="34" charset="0"/>
                <a:cs typeface="Arial" panose="020B0604020202020204" pitchFamily="34" charset="0"/>
                <a:hlinkClick r:id="rId12" action="ppaction://hlinksldjump"/>
              </a:rPr>
              <a:t>Slides 67-79</a:t>
            </a:r>
            <a:endParaRPr lang="en-US" dirty="0">
              <a:solidFill>
                <a:srgbClr val="07607D"/>
              </a:solidFill>
              <a:latin typeface="Arial" panose="020B0604020202020204" pitchFamily="34" charset="0"/>
              <a:cs typeface="Arial" panose="020B0604020202020204" pitchFamily="34" charset="0"/>
            </a:endParaRPr>
          </a:p>
          <a:p>
            <a:pPr marL="285750" lvl="0" indent="-285750" defTabSz="584200">
              <a:buFont typeface="Arial" panose="020B0604020202020204" pitchFamily="34" charset="0"/>
              <a:buChar char="•"/>
              <a:defRPr sz="1800">
                <a:solidFill>
                  <a:srgbClr val="000000"/>
                </a:solidFill>
              </a:defRPr>
            </a:pPr>
            <a:endParaRPr lang="en-US" sz="1400" dirty="0">
              <a:solidFill>
                <a:srgbClr val="07607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3910232"/>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Character of the Neighborhood</a:t>
            </a:r>
          </a:p>
        </p:txBody>
      </p:sp>
      <p:sp>
        <p:nvSpPr>
          <p:cNvPr id="8" name="Rectangle 7">
            <a:extLst>
              <a:ext uri="{FF2B5EF4-FFF2-40B4-BE49-F238E27FC236}">
                <a16:creationId xmlns:a16="http://schemas.microsoft.com/office/drawing/2014/main" id="{F78BE04A-9B47-4027-9E8D-E8B7935C284B}"/>
              </a:ext>
            </a:extLst>
          </p:cNvPr>
          <p:cNvSpPr/>
          <p:nvPr/>
        </p:nvSpPr>
        <p:spPr>
          <a:xfrm>
            <a:off x="260349" y="894317"/>
            <a:ext cx="8002009" cy="923330"/>
          </a:xfrm>
          <a:prstGeom prst="rect">
            <a:avLst/>
          </a:prstGeom>
        </p:spPr>
        <p:txBody>
          <a:bodyPr wrap="square">
            <a:spAutoFit/>
          </a:bodyPr>
          <a:lstStyle/>
          <a:p>
            <a:pPr algn="ctr"/>
            <a:r>
              <a:rPr lang="en-US" i="1" dirty="0">
                <a:latin typeface="+mj-lt"/>
              </a:rPr>
              <a:t>How is the requested waiver consistent with the character of surrounding properties? How would the requested waiver change the character of the neighborhood? </a:t>
            </a:r>
          </a:p>
        </p:txBody>
      </p:sp>
      <p:sp>
        <p:nvSpPr>
          <p:cNvPr id="9"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7" name="Rectangle 6"/>
          <p:cNvSpPr/>
          <p:nvPr/>
        </p:nvSpPr>
        <p:spPr>
          <a:xfrm>
            <a:off x="191572" y="1861034"/>
            <a:ext cx="8013121" cy="646331"/>
          </a:xfrm>
          <a:prstGeom prst="rect">
            <a:avLst/>
          </a:prstGeom>
        </p:spPr>
        <p:txBody>
          <a:bodyPr wrap="square">
            <a:spAutoFit/>
          </a:bodyPr>
          <a:lstStyle/>
          <a:p>
            <a:pPr algn="l"/>
            <a:r>
              <a:rPr lang="en-US" dirty="0">
                <a:latin typeface="+mj-lt"/>
              </a:rPr>
              <a:t>[Include Content from Waiver Application and any additional information requested by the Planning Board or Planning Staff]</a:t>
            </a:r>
          </a:p>
        </p:txBody>
      </p:sp>
    </p:spTree>
    <p:extLst>
      <p:ext uri="{BB962C8B-B14F-4D97-AF65-F5344CB8AC3E}">
        <p14:creationId xmlns:p14="http://schemas.microsoft.com/office/powerpoint/2010/main" val="2436055110"/>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5"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Waiver Review Criteria</a:t>
            </a:r>
            <a:endParaRPr sz="3450" kern="0" dirty="0">
              <a:solidFill>
                <a:srgbClr val="EB6224"/>
              </a:solidFill>
              <a:latin typeface="Avenir Next"/>
              <a:ea typeface="Avenir Next"/>
              <a:cs typeface="Avenir Next"/>
              <a:sym typeface="Avenir Next"/>
            </a:endParaRPr>
          </a:p>
        </p:txBody>
      </p:sp>
      <p:sp>
        <p:nvSpPr>
          <p:cNvPr id="9" name="Rectangle 8"/>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 Waiver, the Planning Board shall take into consideration the benefit to the applicant if the waiver is granted, as weighed against the detriment to the health, safety and welfare of the neighborhood or community. In making such determination, the Planning Board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waiver.</a:t>
            </a:r>
          </a:p>
          <a:p>
            <a:pPr marL="914400" indent="-914400">
              <a:buFont typeface="+mj-lt"/>
              <a:buAutoNum type="arabicPeriod"/>
            </a:pPr>
            <a:r>
              <a:rPr lang="en-US" sz="1600" dirty="0">
                <a:latin typeface="+mj-lt"/>
              </a:rPr>
              <a:t>Whether the benefit sought by the applicant can be achieved by some method feasible for the applicant to pursue, other than a waiver.</a:t>
            </a:r>
          </a:p>
          <a:p>
            <a:pPr marL="914400" indent="-914400">
              <a:buFont typeface="+mj-lt"/>
              <a:buAutoNum type="arabicPeriod"/>
            </a:pPr>
            <a:r>
              <a:rPr lang="en-US" sz="1600" dirty="0">
                <a:solidFill>
                  <a:schemeClr val="bg2">
                    <a:lumMod val="75000"/>
                  </a:schemeClr>
                </a:solidFill>
                <a:latin typeface="+mj-lt"/>
              </a:rPr>
              <a:t>Whether the requested waiver is substantial.</a:t>
            </a:r>
          </a:p>
          <a:p>
            <a:pPr marL="914400" indent="-914400">
              <a:buFont typeface="+mj-lt"/>
              <a:buAutoNum type="arabicPeriod"/>
            </a:pPr>
            <a:r>
              <a:rPr lang="en-US" sz="1600" dirty="0">
                <a:solidFill>
                  <a:schemeClr val="bg2">
                    <a:lumMod val="75000"/>
                  </a:schemeClr>
                </a:solidFill>
                <a:latin typeface="+mj-lt"/>
              </a:rPr>
              <a:t>Whether the proposed waiver will have an adverse effect or impact on the physical or environmental conditions in the neighborhood or district.</a:t>
            </a:r>
          </a:p>
          <a:p>
            <a:pPr marL="914400" indent="-914400">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Planning Board but shall not necessarily preclude the granting of the waiver.</a:t>
            </a:r>
          </a:p>
        </p:txBody>
      </p:sp>
    </p:spTree>
    <p:extLst>
      <p:ext uri="{BB962C8B-B14F-4D97-AF65-F5344CB8AC3E}">
        <p14:creationId xmlns:p14="http://schemas.microsoft.com/office/powerpoint/2010/main" val="2498294011"/>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Alternatives Considered</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34695"/>
            <a:ext cx="8002008" cy="923330"/>
          </a:xfrm>
          <a:prstGeom prst="rect">
            <a:avLst/>
          </a:prstGeom>
        </p:spPr>
        <p:txBody>
          <a:bodyPr wrap="square">
            <a:spAutoFit/>
          </a:bodyPr>
          <a:lstStyle/>
          <a:p>
            <a:pPr algn="ctr"/>
            <a:r>
              <a:rPr lang="en-US" i="1" dirty="0">
                <a:latin typeface="+mj-lt"/>
              </a:rPr>
              <a:t>Describe all potential alternatives that were considered that achieve the same benefit but do not require a waiver or require a smaller waiver. Why is the requested waiver the only option to achieve the benefit sought? </a:t>
            </a:r>
          </a:p>
        </p:txBody>
      </p:sp>
      <p:sp>
        <p:nvSpPr>
          <p:cNvPr id="8" name="Rectangle 7"/>
          <p:cNvSpPr/>
          <p:nvPr/>
        </p:nvSpPr>
        <p:spPr>
          <a:xfrm>
            <a:off x="191572" y="1937234"/>
            <a:ext cx="8013121" cy="646331"/>
          </a:xfrm>
          <a:prstGeom prst="rect">
            <a:avLst/>
          </a:prstGeom>
        </p:spPr>
        <p:txBody>
          <a:bodyPr wrap="square">
            <a:spAutoFit/>
          </a:bodyPr>
          <a:lstStyle/>
          <a:p>
            <a:pPr algn="l"/>
            <a:r>
              <a:rPr lang="en-US" dirty="0">
                <a:latin typeface="+mj-lt"/>
              </a:rPr>
              <a:t>[Include Content from Waiver Application and any additional information requested by the Planning Board or Planning Staff]</a:t>
            </a:r>
          </a:p>
        </p:txBody>
      </p:sp>
    </p:spTree>
    <p:extLst>
      <p:ext uri="{BB962C8B-B14F-4D97-AF65-F5344CB8AC3E}">
        <p14:creationId xmlns:p14="http://schemas.microsoft.com/office/powerpoint/2010/main" val="3101344873"/>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5"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Waiver Review Criteria</a:t>
            </a:r>
            <a:endParaRPr sz="3450" kern="0" dirty="0">
              <a:solidFill>
                <a:srgbClr val="EB6224"/>
              </a:solidFill>
              <a:latin typeface="Avenir Next"/>
              <a:ea typeface="Avenir Next"/>
              <a:cs typeface="Avenir Next"/>
              <a:sym typeface="Avenir Next"/>
            </a:endParaRPr>
          </a:p>
        </p:txBody>
      </p:sp>
      <p:sp>
        <p:nvSpPr>
          <p:cNvPr id="9" name="Rectangle 8"/>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 Waiver, the Planning Board shall take into consideration the benefit to the applicant if the waiver is granted, as weighed against the detriment to the health, safety and welfare of the neighborhood or community. In making such determination, the Planning Board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waiver.</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 waiver.</a:t>
            </a:r>
          </a:p>
          <a:p>
            <a:pPr marL="914400" indent="-914400">
              <a:buFont typeface="+mj-lt"/>
              <a:buAutoNum type="arabicPeriod"/>
            </a:pPr>
            <a:r>
              <a:rPr lang="en-US" sz="1600" dirty="0">
                <a:latin typeface="+mj-lt"/>
              </a:rPr>
              <a:t>Whether the requested waiver is substantial.</a:t>
            </a:r>
          </a:p>
          <a:p>
            <a:pPr marL="914400" indent="-914400">
              <a:buFont typeface="+mj-lt"/>
              <a:buAutoNum type="arabicPeriod"/>
            </a:pPr>
            <a:r>
              <a:rPr lang="en-US" sz="1600" dirty="0">
                <a:solidFill>
                  <a:schemeClr val="bg2">
                    <a:lumMod val="75000"/>
                  </a:schemeClr>
                </a:solidFill>
                <a:latin typeface="+mj-lt"/>
              </a:rPr>
              <a:t>Whether the proposed waiver will have an adverse effect or impact on the physical or environmental conditions in the neighborhood or district.</a:t>
            </a:r>
          </a:p>
          <a:p>
            <a:pPr marL="914400" indent="-914400">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Planning Board but shall not necessarily preclude the granting of the waiver.</a:t>
            </a:r>
          </a:p>
        </p:txBody>
      </p:sp>
    </p:spTree>
    <p:extLst>
      <p:ext uri="{BB962C8B-B14F-4D97-AF65-F5344CB8AC3E}">
        <p14:creationId xmlns:p14="http://schemas.microsoft.com/office/powerpoint/2010/main" val="3509720419"/>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Substantiality</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646331"/>
          </a:xfrm>
          <a:prstGeom prst="rect">
            <a:avLst/>
          </a:prstGeom>
        </p:spPr>
        <p:txBody>
          <a:bodyPr wrap="square">
            <a:spAutoFit/>
          </a:bodyPr>
          <a:lstStyle/>
          <a:p>
            <a:pPr algn="ctr"/>
            <a:r>
              <a:rPr lang="en-US" i="1" dirty="0">
                <a:latin typeface="+mj-lt"/>
              </a:rPr>
              <a:t>How is the requested waiver not a substantial deviation from the USDO requirement? </a:t>
            </a:r>
          </a:p>
        </p:txBody>
      </p:sp>
      <p:sp>
        <p:nvSpPr>
          <p:cNvPr id="8" name="Rectangle 7"/>
          <p:cNvSpPr/>
          <p:nvPr/>
        </p:nvSpPr>
        <p:spPr>
          <a:xfrm>
            <a:off x="191572" y="1775309"/>
            <a:ext cx="8013121" cy="646331"/>
          </a:xfrm>
          <a:prstGeom prst="rect">
            <a:avLst/>
          </a:prstGeom>
        </p:spPr>
        <p:txBody>
          <a:bodyPr wrap="square">
            <a:spAutoFit/>
          </a:bodyPr>
          <a:lstStyle/>
          <a:p>
            <a:pPr algn="l"/>
            <a:r>
              <a:rPr lang="en-US" dirty="0">
                <a:latin typeface="+mj-lt"/>
              </a:rPr>
              <a:t>[Include Content from Waiver Application and any additional information requested by the Planning Board or Planning Staff]</a:t>
            </a:r>
          </a:p>
        </p:txBody>
      </p:sp>
    </p:spTree>
    <p:extLst>
      <p:ext uri="{BB962C8B-B14F-4D97-AF65-F5344CB8AC3E}">
        <p14:creationId xmlns:p14="http://schemas.microsoft.com/office/powerpoint/2010/main" val="478359199"/>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5"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Waiver Review Criteria</a:t>
            </a:r>
            <a:endParaRPr sz="3450" kern="0" dirty="0">
              <a:solidFill>
                <a:srgbClr val="EB6224"/>
              </a:solidFill>
              <a:latin typeface="Avenir Next"/>
              <a:ea typeface="Avenir Next"/>
              <a:cs typeface="Avenir Next"/>
              <a:sym typeface="Avenir Next"/>
            </a:endParaRPr>
          </a:p>
        </p:txBody>
      </p:sp>
      <p:sp>
        <p:nvSpPr>
          <p:cNvPr id="9" name="Rectangle 8"/>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 Waiver, the Planning Board shall take into consideration the benefit to the applicant if the waiver is granted, as weighed against the detriment to the health, safety and welfare of the neighborhood or community. In making such determination, the Planning Board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waiver.</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 waiver.</a:t>
            </a:r>
          </a:p>
          <a:p>
            <a:pPr marL="914400" indent="-914400">
              <a:buFont typeface="+mj-lt"/>
              <a:buAutoNum type="arabicPeriod"/>
            </a:pPr>
            <a:r>
              <a:rPr lang="en-US" sz="1600" dirty="0">
                <a:solidFill>
                  <a:schemeClr val="bg2">
                    <a:lumMod val="75000"/>
                  </a:schemeClr>
                </a:solidFill>
                <a:latin typeface="+mj-lt"/>
              </a:rPr>
              <a:t>Whether the requested waiver is substantial.</a:t>
            </a:r>
          </a:p>
          <a:p>
            <a:pPr marL="914400" indent="-914400">
              <a:buFont typeface="+mj-lt"/>
              <a:buAutoNum type="arabicPeriod"/>
            </a:pPr>
            <a:r>
              <a:rPr lang="en-US" sz="1600" dirty="0">
                <a:latin typeface="+mj-lt"/>
              </a:rPr>
              <a:t>Whether the proposed waiver will have an adverse effect or impact on the physical or environmental conditions in the neighborhood or district.</a:t>
            </a:r>
          </a:p>
          <a:p>
            <a:pPr marL="914400" indent="-914400">
              <a:buFont typeface="+mj-lt"/>
              <a:buAutoNum type="arabicPeriod"/>
            </a:pPr>
            <a:r>
              <a:rPr lang="en-US" sz="1600" dirty="0">
                <a:solidFill>
                  <a:schemeClr val="bg2">
                    <a:lumMod val="75000"/>
                  </a:schemeClr>
                </a:solidFill>
                <a:latin typeface="+mj-lt"/>
              </a:rPr>
              <a:t>Whether the alleged difficulty was self-created, which consideration shall be relevant to the decision of the Planning Board but shall not necessarily preclude the granting of the waiver.</a:t>
            </a:r>
          </a:p>
        </p:txBody>
      </p:sp>
    </p:spTree>
    <p:extLst>
      <p:ext uri="{BB962C8B-B14F-4D97-AF65-F5344CB8AC3E}">
        <p14:creationId xmlns:p14="http://schemas.microsoft.com/office/powerpoint/2010/main" val="2747981742"/>
      </p:ext>
    </p:extLst>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Impact on Environment</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923330"/>
          </a:xfrm>
          <a:prstGeom prst="rect">
            <a:avLst/>
          </a:prstGeom>
        </p:spPr>
        <p:txBody>
          <a:bodyPr wrap="square">
            <a:spAutoFit/>
          </a:bodyPr>
          <a:lstStyle/>
          <a:p>
            <a:pPr algn="ctr"/>
            <a:r>
              <a:rPr lang="en-US" i="1" dirty="0">
                <a:latin typeface="+mj-lt"/>
              </a:rPr>
              <a:t>How would the requested waiver impact the surrounding neighborhood through potential impacts such as drainage, traffic circulation, dust, noise, odor, public services, etc.?</a:t>
            </a:r>
          </a:p>
        </p:txBody>
      </p:sp>
      <p:sp>
        <p:nvSpPr>
          <p:cNvPr id="8" name="Rectangle 7"/>
          <p:cNvSpPr/>
          <p:nvPr/>
        </p:nvSpPr>
        <p:spPr>
          <a:xfrm>
            <a:off x="191572" y="1965809"/>
            <a:ext cx="8013121" cy="646331"/>
          </a:xfrm>
          <a:prstGeom prst="rect">
            <a:avLst/>
          </a:prstGeom>
        </p:spPr>
        <p:txBody>
          <a:bodyPr wrap="square">
            <a:spAutoFit/>
          </a:bodyPr>
          <a:lstStyle/>
          <a:p>
            <a:pPr algn="l"/>
            <a:r>
              <a:rPr lang="en-US" dirty="0">
                <a:latin typeface="+mj-lt"/>
              </a:rPr>
              <a:t>[Include Content from Waiver Application and any additional information requested by the Planning Board or Planning Staff]</a:t>
            </a:r>
          </a:p>
        </p:txBody>
      </p:sp>
    </p:spTree>
    <p:extLst>
      <p:ext uri="{BB962C8B-B14F-4D97-AF65-F5344CB8AC3E}">
        <p14:creationId xmlns:p14="http://schemas.microsoft.com/office/powerpoint/2010/main" val="367963236"/>
      </p:ext>
    </p:extLst>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Waiver Review Criteria</a:t>
            </a:r>
            <a:endParaRPr sz="3450" kern="0" dirty="0">
              <a:solidFill>
                <a:srgbClr val="EB6224"/>
              </a:solidFill>
              <a:latin typeface="Avenir Next"/>
              <a:ea typeface="Avenir Next"/>
              <a:cs typeface="Avenir Next"/>
              <a:sym typeface="Avenir Next"/>
            </a:endParaRPr>
          </a:p>
        </p:txBody>
      </p:sp>
      <p:sp>
        <p:nvSpPr>
          <p:cNvPr id="7" name="Rectangle 6"/>
          <p:cNvSpPr/>
          <p:nvPr/>
        </p:nvSpPr>
        <p:spPr>
          <a:xfrm>
            <a:off x="260350" y="934695"/>
            <a:ext cx="8002008" cy="4031873"/>
          </a:xfrm>
          <a:prstGeom prst="rect">
            <a:avLst/>
          </a:prstGeom>
        </p:spPr>
        <p:txBody>
          <a:bodyPr wrap="square">
            <a:spAutoFit/>
          </a:bodyPr>
          <a:lstStyle/>
          <a:p>
            <a:pPr algn="l"/>
            <a:r>
              <a:rPr lang="en-US" sz="1600" dirty="0">
                <a:latin typeface="+mj-lt"/>
              </a:rPr>
              <a:t>In making its determination regarding a request for a Waiver, the Planning Board shall take into consideration the benefit to the applicant if the waiver is granted, as weighed against the detriment to the health, safety and welfare of the neighborhood or community. In making such determination, the Planning Board shall also consider:</a:t>
            </a:r>
          </a:p>
          <a:p>
            <a:pPr algn="l"/>
            <a:endParaRPr lang="en-US" sz="1600" dirty="0">
              <a:latin typeface="+mj-lt"/>
            </a:endParaRPr>
          </a:p>
          <a:p>
            <a:pPr marL="914400" indent="-914400">
              <a:buFont typeface="+mj-lt"/>
              <a:buAutoNum type="arabicPeriod"/>
            </a:pPr>
            <a:r>
              <a:rPr lang="en-US" sz="1600" dirty="0">
                <a:solidFill>
                  <a:schemeClr val="bg2">
                    <a:lumMod val="75000"/>
                  </a:schemeClr>
                </a:solidFill>
                <a:latin typeface="+mj-lt"/>
              </a:rPr>
              <a:t>Whether an undesirable change will be produced in the character of the neighborhood or a detriment to nearby properties will be created by the granting of the waiver.</a:t>
            </a:r>
          </a:p>
          <a:p>
            <a:pPr marL="914400" indent="-914400">
              <a:buFont typeface="+mj-lt"/>
              <a:buAutoNum type="arabicPeriod"/>
            </a:pPr>
            <a:r>
              <a:rPr lang="en-US" sz="1600" dirty="0">
                <a:solidFill>
                  <a:schemeClr val="bg2">
                    <a:lumMod val="75000"/>
                  </a:schemeClr>
                </a:solidFill>
                <a:latin typeface="+mj-lt"/>
              </a:rPr>
              <a:t>Whether the benefit sought by the applicant can be achieved by some method feasible for the applicant to pursue, other than a waiver.</a:t>
            </a:r>
          </a:p>
          <a:p>
            <a:pPr marL="914400" indent="-914400">
              <a:buFont typeface="+mj-lt"/>
              <a:buAutoNum type="arabicPeriod"/>
            </a:pPr>
            <a:r>
              <a:rPr lang="en-US" sz="1600" dirty="0">
                <a:solidFill>
                  <a:schemeClr val="bg2">
                    <a:lumMod val="75000"/>
                  </a:schemeClr>
                </a:solidFill>
                <a:latin typeface="+mj-lt"/>
              </a:rPr>
              <a:t>Whether the requested waiver is substantial.</a:t>
            </a:r>
          </a:p>
          <a:p>
            <a:pPr marL="914400" indent="-914400">
              <a:buFont typeface="+mj-lt"/>
              <a:buAutoNum type="arabicPeriod"/>
            </a:pPr>
            <a:r>
              <a:rPr lang="en-US" sz="1600" dirty="0">
                <a:solidFill>
                  <a:schemeClr val="bg2">
                    <a:lumMod val="75000"/>
                  </a:schemeClr>
                </a:solidFill>
                <a:latin typeface="+mj-lt"/>
              </a:rPr>
              <a:t>Whether the proposed waiver will have an adverse effect or impact on the physical or environmental conditions in the neighborhood or district.</a:t>
            </a:r>
          </a:p>
          <a:p>
            <a:pPr marL="914400" indent="-914400">
              <a:buFont typeface="+mj-lt"/>
              <a:buAutoNum type="arabicPeriod"/>
            </a:pPr>
            <a:r>
              <a:rPr lang="en-US" sz="1600" dirty="0">
                <a:latin typeface="+mj-lt"/>
              </a:rPr>
              <a:t>Whether the alleged difficulty was self-created, which consideration shall be relevant to the decision of the Planning Board but shall not necessarily preclude the granting of the waiver.</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2040319174"/>
      </p:ext>
    </p:extLst>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Avenir Next"/>
                <a:ea typeface="Avenir Next"/>
                <a:cs typeface="Avenir Next"/>
                <a:sym typeface="Avenir Next"/>
              </a:rPr>
              <a:t>Self-Created Difficulty</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369332"/>
          </a:xfrm>
          <a:prstGeom prst="rect">
            <a:avLst/>
          </a:prstGeom>
        </p:spPr>
        <p:txBody>
          <a:bodyPr wrap="square">
            <a:spAutoFit/>
          </a:bodyPr>
          <a:lstStyle/>
          <a:p>
            <a:pPr algn="ctr"/>
            <a:r>
              <a:rPr lang="en-US" i="1" dirty="0">
                <a:latin typeface="+mj-lt"/>
              </a:rPr>
              <a:t>How is the need for the requested waiver not self-created?</a:t>
            </a:r>
          </a:p>
        </p:txBody>
      </p:sp>
      <p:sp>
        <p:nvSpPr>
          <p:cNvPr id="10" name="Rectangle 9"/>
          <p:cNvSpPr/>
          <p:nvPr/>
        </p:nvSpPr>
        <p:spPr>
          <a:xfrm>
            <a:off x="191572" y="1384784"/>
            <a:ext cx="8013121" cy="646331"/>
          </a:xfrm>
          <a:prstGeom prst="rect">
            <a:avLst/>
          </a:prstGeom>
        </p:spPr>
        <p:txBody>
          <a:bodyPr wrap="square">
            <a:spAutoFit/>
          </a:bodyPr>
          <a:lstStyle/>
          <a:p>
            <a:pPr algn="l"/>
            <a:r>
              <a:rPr lang="en-US" dirty="0">
                <a:latin typeface="+mj-lt"/>
              </a:rPr>
              <a:t>[Include Content from Waiver Application and any additional information requested by the Planning Board or Planning Staff]</a:t>
            </a:r>
          </a:p>
        </p:txBody>
      </p:sp>
    </p:spTree>
    <p:extLst>
      <p:ext uri="{BB962C8B-B14F-4D97-AF65-F5344CB8AC3E}">
        <p14:creationId xmlns:p14="http://schemas.microsoft.com/office/powerpoint/2010/main" val="1044911745"/>
      </p:ext>
    </p:extLst>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71476"/>
            <a:ext cx="9144000" cy="123103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USDO Map Amendment</a:t>
            </a:r>
          </a:p>
          <a:p>
            <a:pPr algn="ctr"/>
            <a:r>
              <a:rPr lang="en-US" sz="3200" b="1" dirty="0">
                <a:solidFill>
                  <a:srgbClr val="065C7E"/>
                </a:solidFill>
                <a:latin typeface="Arial"/>
                <a:cs typeface="Arial"/>
              </a:rPr>
              <a:t>Slides 60-62</a:t>
            </a:r>
          </a:p>
        </p:txBody>
      </p:sp>
    </p:spTree>
    <p:extLst>
      <p:ext uri="{BB962C8B-B14F-4D97-AF65-F5344CB8AC3E}">
        <p14:creationId xmlns:p14="http://schemas.microsoft.com/office/powerpoint/2010/main" val="2409778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71476"/>
            <a:ext cx="9144000" cy="123103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Area Variance Template Slides</a:t>
            </a:r>
          </a:p>
          <a:p>
            <a:pPr algn="ctr"/>
            <a:r>
              <a:rPr lang="en-US" sz="3200" b="1" dirty="0">
                <a:solidFill>
                  <a:srgbClr val="065C7E"/>
                </a:solidFill>
                <a:latin typeface="Arial"/>
                <a:cs typeface="Arial"/>
              </a:rPr>
              <a:t>Slides 7-20</a:t>
            </a:r>
          </a:p>
        </p:txBody>
      </p:sp>
    </p:spTree>
    <p:extLst>
      <p:ext uri="{BB962C8B-B14F-4D97-AF65-F5344CB8AC3E}">
        <p14:creationId xmlns:p14="http://schemas.microsoft.com/office/powerpoint/2010/main" val="7495033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6"/>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Current and Proposed Zoning Map from Application</a:t>
            </a:r>
            <a:endParaRPr sz="2800" dirty="0">
              <a:solidFill>
                <a:srgbClr val="EB6224"/>
              </a:solidFill>
              <a:latin typeface="Arial" panose="020B0604020202020204" pitchFamily="34" charset="0"/>
              <a:cs typeface="Arial" panose="020B0604020202020204" pitchFamily="34" charset="0"/>
            </a:endParaRPr>
          </a:p>
        </p:txBody>
      </p:sp>
      <p:sp>
        <p:nvSpPr>
          <p:cNvPr id="7" name="Shape 69">
            <a:extLst>
              <a:ext uri="{FF2B5EF4-FFF2-40B4-BE49-F238E27FC236}">
                <a16:creationId xmlns:a16="http://schemas.microsoft.com/office/drawing/2014/main" id="{4D958437-4403-124F-A102-12702EDBB4B8}"/>
              </a:ext>
            </a:extLst>
          </p:cNvPr>
          <p:cNvSpPr/>
          <p:nvPr/>
        </p:nvSpPr>
        <p:spPr>
          <a:xfrm>
            <a:off x="260350" y="484758"/>
            <a:ext cx="5541582"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Current and Proposed Zoning Map</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79726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25887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General Purpose for Amendment</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646331"/>
          </a:xfrm>
          <a:prstGeom prst="rect">
            <a:avLst/>
          </a:prstGeom>
        </p:spPr>
        <p:txBody>
          <a:bodyPr wrap="square">
            <a:spAutoFit/>
          </a:bodyPr>
          <a:lstStyle/>
          <a:p>
            <a:r>
              <a:rPr lang="en-US" dirty="0">
                <a:latin typeface="+mj-lt"/>
              </a:rPr>
              <a:t>[Summarize the purpose of the Amendment from the description provided in the Amendment application.]</a:t>
            </a:r>
          </a:p>
        </p:txBody>
      </p:sp>
    </p:spTree>
    <p:extLst>
      <p:ext uri="{BB962C8B-B14F-4D97-AF65-F5344CB8AC3E}">
        <p14:creationId xmlns:p14="http://schemas.microsoft.com/office/powerpoint/2010/main" val="16528898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4096699"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Necessity for Amendment</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646331"/>
          </a:xfrm>
          <a:prstGeom prst="rect">
            <a:avLst/>
          </a:prstGeom>
        </p:spPr>
        <p:txBody>
          <a:bodyPr wrap="square">
            <a:spAutoFit/>
          </a:bodyPr>
          <a:lstStyle/>
          <a:p>
            <a:r>
              <a:rPr lang="en-US" dirty="0">
                <a:latin typeface="+mj-lt"/>
              </a:rPr>
              <a:t>[Summarize the necessity of the Amendment from the description provided in the Amendment application.]</a:t>
            </a:r>
          </a:p>
        </p:txBody>
      </p:sp>
    </p:spTree>
    <p:extLst>
      <p:ext uri="{BB962C8B-B14F-4D97-AF65-F5344CB8AC3E}">
        <p14:creationId xmlns:p14="http://schemas.microsoft.com/office/powerpoint/2010/main" val="3045361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71476"/>
            <a:ext cx="9144000" cy="123103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USDO Text Amendment</a:t>
            </a:r>
          </a:p>
          <a:p>
            <a:pPr algn="ctr"/>
            <a:r>
              <a:rPr lang="en-US" sz="3200" b="1" dirty="0">
                <a:solidFill>
                  <a:srgbClr val="065C7E"/>
                </a:solidFill>
                <a:latin typeface="Arial"/>
                <a:cs typeface="Arial"/>
              </a:rPr>
              <a:t>Slides 64-66</a:t>
            </a:r>
          </a:p>
        </p:txBody>
      </p:sp>
    </p:spTree>
    <p:extLst>
      <p:ext uri="{BB962C8B-B14F-4D97-AF65-F5344CB8AC3E}">
        <p14:creationId xmlns:p14="http://schemas.microsoft.com/office/powerpoint/2010/main" val="20767141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B898AF7-632A-C449-B973-A468C45CB342}"/>
              </a:ext>
            </a:extLst>
          </p:cNvPr>
          <p:cNvSpPr/>
          <p:nvPr/>
        </p:nvSpPr>
        <p:spPr>
          <a:xfrm>
            <a:off x="263769" y="1311163"/>
            <a:ext cx="2655276" cy="1477328"/>
          </a:xfrm>
          <a:prstGeom prst="rect">
            <a:avLst/>
          </a:prstGeom>
        </p:spPr>
        <p:txBody>
          <a:bodyPr wrap="square">
            <a:spAutoFit/>
          </a:bodyPr>
          <a:lstStyle/>
          <a:p>
            <a:pPr lvl="0" algn="r"/>
            <a:r>
              <a:rPr lang="en-US" dirty="0">
                <a:solidFill>
                  <a:srgbClr val="07607D"/>
                </a:solidFill>
                <a:latin typeface="Arial" panose="020B0604020202020204"/>
              </a:rPr>
              <a:t>Applicant</a:t>
            </a:r>
          </a:p>
          <a:p>
            <a:pPr lvl="0" algn="r"/>
            <a:r>
              <a:rPr lang="en-US" dirty="0">
                <a:solidFill>
                  <a:srgbClr val="07607D"/>
                </a:solidFill>
                <a:latin typeface="Arial" panose="020B0604020202020204"/>
              </a:rPr>
              <a:t>USDO Section</a:t>
            </a:r>
          </a:p>
          <a:p>
            <a:pPr lvl="0" algn="r"/>
            <a:r>
              <a:rPr lang="en-US" dirty="0">
                <a:solidFill>
                  <a:srgbClr val="07607D"/>
                </a:solidFill>
                <a:latin typeface="Arial" panose="020B0604020202020204"/>
              </a:rPr>
              <a:t>Request</a:t>
            </a:r>
          </a:p>
          <a:p>
            <a:pPr lvl="0" algn="r"/>
            <a:endParaRPr lang="en-US" dirty="0">
              <a:solidFill>
                <a:srgbClr val="07607D"/>
              </a:solidFill>
              <a:latin typeface="Arial" panose="020B0604020202020204"/>
            </a:endParaRPr>
          </a:p>
          <a:p>
            <a:pPr lvl="0" algn="r"/>
            <a:r>
              <a:rPr lang="en-US" dirty="0">
                <a:solidFill>
                  <a:srgbClr val="07607D"/>
                </a:solidFill>
                <a:latin typeface="Arial" panose="020B0604020202020204"/>
              </a:rPr>
              <a:t>Proposal</a:t>
            </a:r>
          </a:p>
        </p:txBody>
      </p:sp>
      <p:sp>
        <p:nvSpPr>
          <p:cNvPr id="19" name="Rectangle 18">
            <a:extLst>
              <a:ext uri="{FF2B5EF4-FFF2-40B4-BE49-F238E27FC236}">
                <a16:creationId xmlns:a16="http://schemas.microsoft.com/office/drawing/2014/main" id="{F5066C2A-72FD-DA4F-B34A-D9A4F34039E0}"/>
              </a:ext>
            </a:extLst>
          </p:cNvPr>
          <p:cNvSpPr/>
          <p:nvPr/>
        </p:nvSpPr>
        <p:spPr>
          <a:xfrm>
            <a:off x="3037875" y="1320563"/>
            <a:ext cx="7409408" cy="1477328"/>
          </a:xfrm>
          <a:prstGeom prst="rect">
            <a:avLst/>
          </a:prstGeom>
        </p:spPr>
        <p:txBody>
          <a:bodyPr wrap="square">
            <a:spAutoFit/>
          </a:bodyPr>
          <a:lstStyle/>
          <a:p>
            <a:pPr lvl="0"/>
            <a:r>
              <a:rPr lang="en-US" dirty="0">
                <a:solidFill>
                  <a:srgbClr val="07607D"/>
                </a:solidFill>
                <a:latin typeface="Arial" panose="020B0604020202020204"/>
              </a:rPr>
              <a:t>[Insert Applicant Name]</a:t>
            </a:r>
          </a:p>
          <a:p>
            <a:pPr lvl="0"/>
            <a:r>
              <a:rPr lang="en-US" dirty="0">
                <a:solidFill>
                  <a:srgbClr val="07607D"/>
                </a:solidFill>
                <a:latin typeface="Arial" panose="020B0604020202020204"/>
              </a:rPr>
              <a:t>[Insert USDO Section Proposed to be Amended) </a:t>
            </a:r>
          </a:p>
          <a:p>
            <a:pPr lvl="0"/>
            <a:r>
              <a:rPr lang="en-US" dirty="0">
                <a:solidFill>
                  <a:srgbClr val="07607D"/>
                </a:solidFill>
                <a:latin typeface="Arial" panose="020B0604020202020204"/>
              </a:rPr>
              <a:t>Amendments to Zoning Map or USDO Text -§375-505(24)</a:t>
            </a:r>
          </a:p>
          <a:p>
            <a:pPr lvl="0"/>
            <a:endParaRPr lang="en-US" dirty="0">
              <a:solidFill>
                <a:srgbClr val="07607D"/>
              </a:solidFill>
              <a:latin typeface="Arial" panose="020B0604020202020204"/>
            </a:endParaRPr>
          </a:p>
          <a:p>
            <a:pPr lvl="0"/>
            <a:r>
              <a:rPr lang="en-US" dirty="0">
                <a:solidFill>
                  <a:srgbClr val="07607D"/>
                </a:solidFill>
                <a:latin typeface="Arial" panose="020B0604020202020204"/>
              </a:rPr>
              <a:t>[Insert Project Description from Agenda]</a:t>
            </a:r>
          </a:p>
        </p:txBody>
      </p:sp>
      <p:sp>
        <p:nvSpPr>
          <p:cNvPr id="20" name="Shape 69">
            <a:extLst>
              <a:ext uri="{FF2B5EF4-FFF2-40B4-BE49-F238E27FC236}">
                <a16:creationId xmlns:a16="http://schemas.microsoft.com/office/drawing/2014/main" id="{8941C56C-8670-0E49-B08A-123EDA1488DF}"/>
              </a:ext>
            </a:extLst>
          </p:cNvPr>
          <p:cNvSpPr/>
          <p:nvPr/>
        </p:nvSpPr>
        <p:spPr>
          <a:xfrm>
            <a:off x="6240765" y="566300"/>
            <a:ext cx="2629759" cy="36933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r">
              <a:defRPr sz="1800">
                <a:solidFill>
                  <a:srgbClr val="000000"/>
                </a:solidFill>
              </a:defRPr>
            </a:pPr>
            <a:r>
              <a:rPr lang="en-US" sz="2400" dirty="0">
                <a:solidFill>
                  <a:srgbClr val="07607D"/>
                </a:solidFill>
                <a:latin typeface="+mj-lt"/>
                <a:hlinkClick r:id="rId3">
                  <a:extLst>
                    <a:ext uri="{A12FA001-AC4F-418D-AE19-62706E023703}">
                      <ahyp:hlinkClr xmlns:ahyp="http://schemas.microsoft.com/office/drawing/2018/hyperlinkcolor" val="tx"/>
                    </a:ext>
                  </a:extLst>
                </a:hlinkClick>
              </a:rPr>
              <a:t>ZTA </a:t>
            </a:r>
            <a:r>
              <a:rPr sz="2400" dirty="0">
                <a:solidFill>
                  <a:srgbClr val="07607D"/>
                </a:solidFill>
                <a:latin typeface="+mj-lt"/>
                <a:hlinkClick r:id="rId3">
                  <a:extLst>
                    <a:ext uri="{A12FA001-AC4F-418D-AE19-62706E023703}">
                      <ahyp:hlinkClr xmlns:ahyp="http://schemas.microsoft.com/office/drawing/2018/hyperlinkcolor" val="tx"/>
                    </a:ext>
                  </a:extLst>
                </a:hlinkClick>
              </a:rPr>
              <a:t># </a:t>
            </a:r>
            <a:r>
              <a:rPr lang="en-US" sz="2400" dirty="0">
                <a:solidFill>
                  <a:srgbClr val="07607D"/>
                </a:solidFill>
                <a:latin typeface="+mj-lt"/>
              </a:rPr>
              <a:t>####</a:t>
            </a:r>
            <a:endParaRPr sz="2400" dirty="0">
              <a:solidFill>
                <a:srgbClr val="07607D"/>
              </a:solidFill>
              <a:latin typeface="+mj-lt"/>
            </a:endParaRPr>
          </a:p>
        </p:txBody>
      </p:sp>
      <p:sp>
        <p:nvSpPr>
          <p:cNvPr id="21" name="Shape 66">
            <a:extLst>
              <a:ext uri="{FF2B5EF4-FFF2-40B4-BE49-F238E27FC236}">
                <a16:creationId xmlns:a16="http://schemas.microsoft.com/office/drawing/2014/main" id="{37A1B189-74DD-6949-818D-B7B99A64DCD4}"/>
              </a:ext>
            </a:extLst>
          </p:cNvPr>
          <p:cNvSpPr/>
          <p:nvPr/>
        </p:nvSpPr>
        <p:spPr>
          <a:xfrm flipH="1" flipV="1">
            <a:off x="2978241" y="1306707"/>
            <a:ext cx="0" cy="2736467"/>
          </a:xfrm>
          <a:prstGeom prst="line">
            <a:avLst/>
          </a:prstGeom>
          <a:ln>
            <a:solidFill>
              <a:srgbClr val="07607D"/>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22" name="Shape 70">
            <a:extLst>
              <a:ext uri="{FF2B5EF4-FFF2-40B4-BE49-F238E27FC236}">
                <a16:creationId xmlns:a16="http://schemas.microsoft.com/office/drawing/2014/main" id="{A47E5F56-98A6-7943-AB90-A1196B4BD1A3}"/>
              </a:ext>
            </a:extLst>
          </p:cNvPr>
          <p:cNvSpPr/>
          <p:nvPr/>
        </p:nvSpPr>
        <p:spPr>
          <a:xfrm flipH="1" flipV="1">
            <a:off x="106481" y="1059082"/>
            <a:ext cx="8802209" cy="1"/>
          </a:xfrm>
          <a:prstGeom prst="line">
            <a:avLst/>
          </a:prstGeom>
          <a:ln w="9525">
            <a:solidFill>
              <a:srgbClr val="07607D"/>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7207213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25887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General Purpose for Amendment</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646331"/>
          </a:xfrm>
          <a:prstGeom prst="rect">
            <a:avLst/>
          </a:prstGeom>
        </p:spPr>
        <p:txBody>
          <a:bodyPr wrap="square">
            <a:spAutoFit/>
          </a:bodyPr>
          <a:lstStyle/>
          <a:p>
            <a:r>
              <a:rPr lang="en-US" dirty="0">
                <a:latin typeface="+mj-lt"/>
              </a:rPr>
              <a:t>[Summarize the purpose of the Amendment from the description provided in the Amendment application.]</a:t>
            </a:r>
          </a:p>
        </p:txBody>
      </p:sp>
    </p:spTree>
    <p:extLst>
      <p:ext uri="{BB962C8B-B14F-4D97-AF65-F5344CB8AC3E}">
        <p14:creationId xmlns:p14="http://schemas.microsoft.com/office/powerpoint/2010/main" val="28664047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4096699"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Necessity for Amendment</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646331"/>
          </a:xfrm>
          <a:prstGeom prst="rect">
            <a:avLst/>
          </a:prstGeom>
        </p:spPr>
        <p:txBody>
          <a:bodyPr wrap="square">
            <a:spAutoFit/>
          </a:bodyPr>
          <a:lstStyle/>
          <a:p>
            <a:r>
              <a:rPr lang="en-US" dirty="0">
                <a:latin typeface="+mj-lt"/>
              </a:rPr>
              <a:t>[Summarize the necessity of the Amendment from the description provided in the Amendment application.]</a:t>
            </a:r>
          </a:p>
        </p:txBody>
      </p:sp>
    </p:spTree>
    <p:extLst>
      <p:ext uri="{BB962C8B-B14F-4D97-AF65-F5344CB8AC3E}">
        <p14:creationId xmlns:p14="http://schemas.microsoft.com/office/powerpoint/2010/main" val="18629926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71476"/>
            <a:ext cx="9144000" cy="1231030"/>
          </a:xfrm>
          <a:prstGeom prst="rect">
            <a:avLst/>
          </a:prstGeom>
          <a:noFill/>
          <a:ln>
            <a:noFill/>
          </a:ln>
        </p:spPr>
        <p:txBody>
          <a:bodyPr wrap="square" lIns="91364" tIns="45682" rIns="91364" bIns="45682" rtlCol="0" anchor="t">
            <a:spAutoFit/>
          </a:bodyPr>
          <a:lstStyle/>
          <a:p>
            <a:pPr algn="ctr"/>
            <a:r>
              <a:rPr lang="en-US" sz="4200" b="1" dirty="0">
                <a:solidFill>
                  <a:srgbClr val="065C7E"/>
                </a:solidFill>
                <a:latin typeface="Arial"/>
                <a:cs typeface="Arial"/>
              </a:rPr>
              <a:t>Use Variance Template Slides</a:t>
            </a:r>
          </a:p>
          <a:p>
            <a:pPr algn="ctr"/>
            <a:r>
              <a:rPr lang="en-US" sz="3200" b="1" dirty="0">
                <a:solidFill>
                  <a:srgbClr val="065C7E"/>
                </a:solidFill>
                <a:latin typeface="Arial"/>
                <a:cs typeface="Arial"/>
              </a:rPr>
              <a:t>Slides 68-79</a:t>
            </a:r>
          </a:p>
        </p:txBody>
      </p:sp>
    </p:spTree>
    <p:extLst>
      <p:ext uri="{BB962C8B-B14F-4D97-AF65-F5344CB8AC3E}">
        <p14:creationId xmlns:p14="http://schemas.microsoft.com/office/powerpoint/2010/main" val="27922684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257602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Site or Plot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6"/>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Site or Plot Plan. If there are multiple Plan Sheets, use one slide per Plan Sheet.]</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33210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27708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Section of Ordinance in Question</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2308324"/>
          </a:xfrm>
          <a:prstGeom prst="rect">
            <a:avLst/>
          </a:prstGeom>
        </p:spPr>
        <p:txBody>
          <a:bodyPr wrap="square">
            <a:spAutoFit/>
          </a:bodyPr>
          <a:lstStyle/>
          <a:p>
            <a:r>
              <a:rPr lang="en-US" dirty="0">
                <a:latin typeface="+mj-lt"/>
              </a:rPr>
              <a:t>[Insert USDO Article Number and Name]</a:t>
            </a:r>
          </a:p>
          <a:p>
            <a:r>
              <a:rPr lang="en-US" dirty="0">
                <a:latin typeface="+mj-lt"/>
              </a:rPr>
              <a:t>[Insert USDO Section Number and Name]</a:t>
            </a:r>
          </a:p>
          <a:p>
            <a:r>
              <a:rPr lang="en-US" dirty="0">
                <a:latin typeface="+mj-lt"/>
              </a:rPr>
              <a:t>[Insert USDO Subsection Number and Name]</a:t>
            </a:r>
          </a:p>
          <a:p>
            <a:endParaRPr lang="en-US" dirty="0">
              <a:latin typeface="+mj-lt"/>
            </a:endParaRPr>
          </a:p>
          <a:p>
            <a:r>
              <a:rPr lang="en-US" dirty="0">
                <a:latin typeface="+mj-lt"/>
              </a:rPr>
              <a:t>[Copy Standard Proposed to be Varied Here]</a:t>
            </a:r>
          </a:p>
          <a:p>
            <a:endParaRPr lang="en-US" dirty="0">
              <a:latin typeface="+mj-lt"/>
            </a:endParaRPr>
          </a:p>
          <a:p>
            <a:r>
              <a:rPr lang="en-US" dirty="0">
                <a:latin typeface="+mj-lt"/>
              </a:rPr>
              <a:t>Example is included on next slide. Use Multiple Slides if there are multiple use variances being requested.</a:t>
            </a:r>
          </a:p>
        </p:txBody>
      </p:sp>
    </p:spTree>
    <p:extLst>
      <p:ext uri="{BB962C8B-B14F-4D97-AF65-F5344CB8AC3E}">
        <p14:creationId xmlns:p14="http://schemas.microsoft.com/office/powerpoint/2010/main" val="1379363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257602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Site or Plot Plan</a:t>
            </a:r>
            <a:endParaRPr sz="2800" dirty="0">
              <a:solidFill>
                <a:srgbClr val="EB6224"/>
              </a:solidFill>
              <a:latin typeface="Arial" panose="020B0604020202020204" pitchFamily="34" charset="0"/>
              <a:cs typeface="Arial" panose="020B0604020202020204" pitchFamily="34" charset="0"/>
            </a:endParaRPr>
          </a:p>
        </p:txBody>
      </p:sp>
      <p:sp>
        <p:nvSpPr>
          <p:cNvPr id="8" name="Rectangle 7"/>
          <p:cNvSpPr/>
          <p:nvPr/>
        </p:nvSpPr>
        <p:spPr>
          <a:xfrm>
            <a:off x="362737" y="1090137"/>
            <a:ext cx="7797234" cy="39158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hape 69">
            <a:extLst>
              <a:ext uri="{FF2B5EF4-FFF2-40B4-BE49-F238E27FC236}">
                <a16:creationId xmlns:a16="http://schemas.microsoft.com/office/drawing/2014/main" id="{4D958437-4403-124F-A102-12702EDBB4B8}"/>
              </a:ext>
            </a:extLst>
          </p:cNvPr>
          <p:cNvSpPr/>
          <p:nvPr/>
        </p:nvSpPr>
        <p:spPr>
          <a:xfrm>
            <a:off x="1255711" y="2186306"/>
            <a:ext cx="6011285" cy="129266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lgn="ctr">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[Insert Image of Site or Plot Plan. If there are multiple Plan Sheets, use one slide per Plan Sheet.]</a:t>
            </a:r>
            <a:endParaRPr sz="2800" dirty="0">
              <a:solidFill>
                <a:srgbClr val="EB62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644075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7175041"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Example of Section of Ordinance in Question</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3970318"/>
          </a:xfrm>
          <a:prstGeom prst="rect">
            <a:avLst/>
          </a:prstGeom>
        </p:spPr>
        <p:txBody>
          <a:bodyPr wrap="square">
            <a:spAutoFit/>
          </a:bodyPr>
          <a:lstStyle/>
          <a:p>
            <a:r>
              <a:rPr lang="en-US" dirty="0">
                <a:latin typeface="+mj-lt"/>
              </a:rPr>
              <a:t>§375-4: Development Standards</a:t>
            </a:r>
          </a:p>
          <a:p>
            <a:r>
              <a:rPr lang="en-US" dirty="0">
                <a:latin typeface="+mj-lt"/>
              </a:rPr>
              <a:t>§375-4(F): Landscaping, Screening and Buffering</a:t>
            </a:r>
          </a:p>
          <a:p>
            <a:r>
              <a:rPr lang="en-US" dirty="0">
                <a:latin typeface="+mj-lt"/>
              </a:rPr>
              <a:t>§375-4(F)(8): Walls and Fences</a:t>
            </a:r>
          </a:p>
          <a:p>
            <a:endParaRPr lang="en-US" dirty="0">
              <a:latin typeface="+mj-lt"/>
            </a:endParaRPr>
          </a:p>
          <a:p>
            <a:r>
              <a:rPr lang="en-US" dirty="0">
                <a:latin typeface="+mj-lt"/>
              </a:rPr>
              <a:t>(b) GENERAL STANDARDS </a:t>
            </a:r>
          </a:p>
          <a:p>
            <a:endParaRPr lang="en-US" dirty="0">
              <a:latin typeface="+mj-lt"/>
            </a:endParaRPr>
          </a:p>
          <a:p>
            <a:pPr marL="856864" lvl="1" indent="-400050">
              <a:buFont typeface="+mj-lt"/>
              <a:buAutoNum type="romanLcPeriod"/>
            </a:pPr>
            <a:r>
              <a:rPr lang="en-US" dirty="0">
                <a:latin typeface="+mj-lt"/>
              </a:rPr>
              <a:t>On any lot with an occupied principal structure in any zoning district except the I-1 and I-2 zoning districts: </a:t>
            </a:r>
          </a:p>
          <a:p>
            <a:pPr marL="856864" lvl="1" indent="-400050">
              <a:buFont typeface="+mj-lt"/>
              <a:buAutoNum type="romanLcPeriod"/>
            </a:pPr>
            <a:endParaRPr lang="en-US" dirty="0">
              <a:latin typeface="+mj-lt"/>
            </a:endParaRPr>
          </a:p>
          <a:p>
            <a:pPr marL="1256527" lvl="2" indent="-342900">
              <a:buFont typeface="+mj-lt"/>
              <a:buAutoNum type="alphaUcPeriod"/>
            </a:pPr>
            <a:r>
              <a:rPr lang="en-US" dirty="0">
                <a:latin typeface="+mj-lt"/>
              </a:rPr>
              <a:t>Walls and fences may be located in any front yard or exterior side yard facing a street provided they are </a:t>
            </a:r>
            <a:r>
              <a:rPr lang="en-US" u="sng" dirty="0">
                <a:latin typeface="+mj-lt"/>
              </a:rPr>
              <a:t>no more than four feet in height </a:t>
            </a:r>
            <a:r>
              <a:rPr lang="en-US" dirty="0">
                <a:latin typeface="+mj-lt"/>
              </a:rPr>
              <a:t>and </a:t>
            </a:r>
            <a:r>
              <a:rPr lang="en-US" u="sng" dirty="0">
                <a:latin typeface="+mj-lt"/>
              </a:rPr>
              <a:t>no more than 60 percent opaque</a:t>
            </a:r>
            <a:r>
              <a:rPr lang="en-US" dirty="0">
                <a:latin typeface="+mj-lt"/>
              </a:rPr>
              <a:t>, except as required to comply with screening requirements in Section 375-4(F)(5) and (6) above.</a:t>
            </a:r>
          </a:p>
        </p:txBody>
      </p:sp>
    </p:spTree>
    <p:extLst>
      <p:ext uri="{BB962C8B-B14F-4D97-AF65-F5344CB8AC3E}">
        <p14:creationId xmlns:p14="http://schemas.microsoft.com/office/powerpoint/2010/main" val="11554264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Use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3046988"/>
          </a:xfrm>
          <a:prstGeom prst="rect">
            <a:avLst/>
          </a:prstGeom>
        </p:spPr>
        <p:txBody>
          <a:bodyPr wrap="square">
            <a:spAutoFit/>
          </a:bodyPr>
          <a:lstStyle/>
          <a:p>
            <a:pPr algn="l"/>
            <a:r>
              <a:rPr lang="en-US" sz="1600" dirty="0">
                <a:latin typeface="+mj-lt"/>
              </a:rPr>
              <a:t>No use variance shall be granted by the BZA without a showing by the applicant that applicable zoning regulations and restrictions have caused unnecessary hardship. In order to prove such unnecessary hardship, the applicant shall demonstrate to the BZA that for each and every permitted use under the USDO: </a:t>
            </a:r>
          </a:p>
          <a:p>
            <a:pPr algn="l"/>
            <a:endParaRPr lang="en-US" sz="1600" dirty="0">
              <a:latin typeface="+mj-lt"/>
            </a:endParaRPr>
          </a:p>
          <a:p>
            <a:pPr marL="914400" indent="-914400" algn="l">
              <a:buFont typeface="+mj-lt"/>
              <a:buAutoNum type="alphaUcPeriod"/>
            </a:pPr>
            <a:r>
              <a:rPr lang="en-US" sz="1600" dirty="0">
                <a:latin typeface="+mj-lt"/>
              </a:rPr>
              <a:t>The applicant cannot realize a reasonable return, provided that lack of return is substantial as demonstrated by competent financial evidence.</a:t>
            </a:r>
          </a:p>
          <a:p>
            <a:pPr marL="914400" indent="-914400" algn="l">
              <a:buFont typeface="+mj-lt"/>
              <a:buAutoNum type="alphaUcPeriod"/>
            </a:pPr>
            <a:r>
              <a:rPr lang="en-US" sz="1600" dirty="0">
                <a:latin typeface="+mj-lt"/>
              </a:rPr>
              <a:t>The alleged hardship relating to the property in question is unique, and does not apply to a substantial portion of the district or neighborhood.</a:t>
            </a:r>
          </a:p>
          <a:p>
            <a:pPr marL="914400" indent="-914400" algn="l">
              <a:buFont typeface="+mj-lt"/>
              <a:buAutoNum type="alphaUcPeriod"/>
            </a:pPr>
            <a:r>
              <a:rPr lang="en-US" sz="1600" dirty="0">
                <a:latin typeface="+mj-lt"/>
              </a:rPr>
              <a:t>The requested use variance, if granted, will not alter the essential character of the neighborhood.</a:t>
            </a:r>
          </a:p>
          <a:p>
            <a:pPr marL="914400" indent="-914400" algn="l">
              <a:buFont typeface="+mj-lt"/>
              <a:buAutoNum type="alphaUcPeriod"/>
            </a:pPr>
            <a:r>
              <a:rPr lang="en-US" sz="1600" dirty="0">
                <a:latin typeface="+mj-lt"/>
              </a:rPr>
              <a:t>The alleged hardship has not been self-created.</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1409775888"/>
      </p:ext>
    </p:extLst>
  </p:cSld>
  <p:clrMapOvr>
    <a:masterClrMapping/>
  </p:clrMapOvr>
  <p:transition spd="med"/>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Use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3046988"/>
          </a:xfrm>
          <a:prstGeom prst="rect">
            <a:avLst/>
          </a:prstGeom>
        </p:spPr>
        <p:txBody>
          <a:bodyPr wrap="square">
            <a:spAutoFit/>
          </a:bodyPr>
          <a:lstStyle/>
          <a:p>
            <a:pPr algn="l"/>
            <a:r>
              <a:rPr lang="en-US" sz="1600" dirty="0">
                <a:latin typeface="+mj-lt"/>
              </a:rPr>
              <a:t>No use variance shall be granted by the BZA without a showing by the applicant that applicable zoning regulations and restrictions have caused unnecessary hardship. In order to prove such unnecessary hardship, the applicant shall demonstrate to the BZA that for each and every permitted use under the USDO: </a:t>
            </a:r>
          </a:p>
          <a:p>
            <a:pPr algn="l"/>
            <a:endParaRPr lang="en-US" sz="1600" dirty="0">
              <a:latin typeface="+mj-lt"/>
            </a:endParaRPr>
          </a:p>
          <a:p>
            <a:pPr marL="914400" indent="-914400" algn="l">
              <a:buFont typeface="+mj-lt"/>
              <a:buAutoNum type="alphaUcPeriod"/>
            </a:pPr>
            <a:r>
              <a:rPr lang="en-US" sz="1600" dirty="0">
                <a:latin typeface="+mj-lt"/>
              </a:rPr>
              <a:t>The applicant cannot realize a reasonable return, provided that lack of return is substantial as demonstrated by competent financial evidence.</a:t>
            </a:r>
          </a:p>
          <a:p>
            <a:pPr marL="914400" indent="-914400" algn="l">
              <a:buFont typeface="+mj-lt"/>
              <a:buAutoNum type="alphaUcPeriod"/>
            </a:pPr>
            <a:r>
              <a:rPr lang="en-US" sz="1600" dirty="0">
                <a:solidFill>
                  <a:schemeClr val="bg2">
                    <a:lumMod val="75000"/>
                  </a:schemeClr>
                </a:solidFill>
                <a:latin typeface="+mj-lt"/>
              </a:rPr>
              <a:t>The alleged hardship relating to the property in question is unique, and does not apply to a substantial portion of the district or neighborhood.</a:t>
            </a:r>
          </a:p>
          <a:p>
            <a:pPr marL="914400" indent="-914400" algn="l">
              <a:buFont typeface="+mj-lt"/>
              <a:buAutoNum type="alphaUcPeriod"/>
            </a:pPr>
            <a:r>
              <a:rPr lang="en-US" sz="1600" dirty="0">
                <a:solidFill>
                  <a:schemeClr val="bg2">
                    <a:lumMod val="75000"/>
                  </a:schemeClr>
                </a:solidFill>
                <a:latin typeface="+mj-lt"/>
              </a:rPr>
              <a:t>The requested use variance, if granted, will not alter the essential character of the neighborhood.</a:t>
            </a:r>
          </a:p>
          <a:p>
            <a:pPr marL="914400" indent="-914400" algn="l">
              <a:buFont typeface="+mj-lt"/>
              <a:buAutoNum type="alphaUcPeriod"/>
            </a:pPr>
            <a:r>
              <a:rPr lang="en-US" sz="1600" dirty="0">
                <a:solidFill>
                  <a:schemeClr val="bg2">
                    <a:lumMod val="75000"/>
                  </a:schemeClr>
                </a:solidFill>
                <a:latin typeface="+mj-lt"/>
              </a:rPr>
              <a:t>The alleged hardship has not been self-created.</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601849095"/>
      </p:ext>
    </p:extLst>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Reasonable Return</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34695"/>
            <a:ext cx="8002008" cy="646331"/>
          </a:xfrm>
          <a:prstGeom prst="rect">
            <a:avLst/>
          </a:prstGeom>
        </p:spPr>
        <p:txBody>
          <a:bodyPr wrap="square">
            <a:spAutoFit/>
          </a:bodyPr>
          <a:lstStyle/>
          <a:p>
            <a:pPr algn="ctr"/>
            <a:r>
              <a:rPr lang="en-US" i="1" dirty="0">
                <a:latin typeface="+mj-lt"/>
              </a:rPr>
              <a:t>Provide a justification based on competent financial evidence that every permitted use for the site cannot produce a reasonable return</a:t>
            </a:r>
          </a:p>
        </p:txBody>
      </p:sp>
      <p:sp>
        <p:nvSpPr>
          <p:cNvPr id="10" name="Rectangle 9"/>
          <p:cNvSpPr/>
          <p:nvPr/>
        </p:nvSpPr>
        <p:spPr>
          <a:xfrm>
            <a:off x="249237" y="2142231"/>
            <a:ext cx="8013121" cy="646331"/>
          </a:xfrm>
          <a:prstGeom prst="rect">
            <a:avLst/>
          </a:prstGeom>
        </p:spPr>
        <p:txBody>
          <a:bodyPr wrap="square">
            <a:spAutoFit/>
          </a:bodyPr>
          <a:lstStyle/>
          <a:p>
            <a:pPr algn="l"/>
            <a:r>
              <a:rPr lang="en-US" dirty="0">
                <a:latin typeface="+mj-lt"/>
              </a:rPr>
              <a:t>[Include Content from Use Variance Application and any additional information requested by the Board of Zoning Appeals or Planning Staff]</a:t>
            </a:r>
          </a:p>
        </p:txBody>
      </p:sp>
    </p:spTree>
    <p:extLst>
      <p:ext uri="{BB962C8B-B14F-4D97-AF65-F5344CB8AC3E}">
        <p14:creationId xmlns:p14="http://schemas.microsoft.com/office/powerpoint/2010/main" val="3840940977"/>
      </p:ext>
    </p:extLst>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Use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3046988"/>
          </a:xfrm>
          <a:prstGeom prst="rect">
            <a:avLst/>
          </a:prstGeom>
        </p:spPr>
        <p:txBody>
          <a:bodyPr wrap="square">
            <a:spAutoFit/>
          </a:bodyPr>
          <a:lstStyle/>
          <a:p>
            <a:pPr algn="l"/>
            <a:r>
              <a:rPr lang="en-US" sz="1600" dirty="0">
                <a:latin typeface="+mj-lt"/>
              </a:rPr>
              <a:t>No use variance shall be granted by the BZA without a showing by the applicant that applicable zoning regulations and restrictions have caused unnecessary hardship. In order to prove such unnecessary hardship, the applicant shall demonstrate to the BZA that for each and every permitted use under the USDO: </a:t>
            </a:r>
          </a:p>
          <a:p>
            <a:pPr algn="l"/>
            <a:endParaRPr lang="en-US" sz="1600" dirty="0">
              <a:latin typeface="+mj-lt"/>
            </a:endParaRPr>
          </a:p>
          <a:p>
            <a:pPr marL="914400" indent="-914400" algn="l">
              <a:buFont typeface="+mj-lt"/>
              <a:buAutoNum type="alphaUcPeriod"/>
            </a:pPr>
            <a:r>
              <a:rPr lang="en-US" sz="1600" dirty="0">
                <a:solidFill>
                  <a:schemeClr val="bg2">
                    <a:lumMod val="75000"/>
                  </a:schemeClr>
                </a:solidFill>
                <a:latin typeface="+mj-lt"/>
              </a:rPr>
              <a:t>The applicant cannot realize a reasonable return, provided that lack of return is substantial as demonstrated by competent financial evidence.</a:t>
            </a:r>
          </a:p>
          <a:p>
            <a:pPr marL="914400" indent="-914400" algn="l">
              <a:buFont typeface="+mj-lt"/>
              <a:buAutoNum type="alphaUcPeriod"/>
            </a:pPr>
            <a:r>
              <a:rPr lang="en-US" sz="1600" dirty="0">
                <a:latin typeface="+mj-lt"/>
              </a:rPr>
              <a:t>The alleged hardship relating to the property in question is unique, and does not apply to a substantial portion of the district or neighborhood.</a:t>
            </a:r>
          </a:p>
          <a:p>
            <a:pPr marL="914400" indent="-914400" algn="l">
              <a:buFont typeface="+mj-lt"/>
              <a:buAutoNum type="alphaUcPeriod"/>
            </a:pPr>
            <a:r>
              <a:rPr lang="en-US" sz="1600" dirty="0">
                <a:solidFill>
                  <a:schemeClr val="bg2">
                    <a:lumMod val="75000"/>
                  </a:schemeClr>
                </a:solidFill>
                <a:latin typeface="+mj-lt"/>
              </a:rPr>
              <a:t>The requested use variance, if granted, will not alter the essential character of the neighborhood.</a:t>
            </a:r>
          </a:p>
          <a:p>
            <a:pPr marL="914400" indent="-914400" algn="l">
              <a:buFont typeface="+mj-lt"/>
              <a:buAutoNum type="alphaUcPeriod"/>
            </a:pPr>
            <a:r>
              <a:rPr lang="en-US" sz="1600" dirty="0">
                <a:solidFill>
                  <a:schemeClr val="bg2">
                    <a:lumMod val="75000"/>
                  </a:schemeClr>
                </a:solidFill>
                <a:latin typeface="+mj-lt"/>
              </a:rPr>
              <a:t>The alleged hardship has not been self-created.</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1300620404"/>
      </p:ext>
    </p:extLst>
  </p:cSld>
  <p:clrMapOvr>
    <a:masterClrMapping/>
  </p:clrMapOvr>
  <p:transition spd="med"/>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Uniqueness</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34695"/>
            <a:ext cx="8002008" cy="1200329"/>
          </a:xfrm>
          <a:prstGeom prst="rect">
            <a:avLst/>
          </a:prstGeom>
        </p:spPr>
        <p:txBody>
          <a:bodyPr wrap="square">
            <a:spAutoFit/>
          </a:bodyPr>
          <a:lstStyle/>
          <a:p>
            <a:pPr algn="ctr"/>
            <a:r>
              <a:rPr lang="en-US" i="1" dirty="0">
                <a:latin typeface="+mj-lt"/>
              </a:rPr>
              <a:t>Explain what is unique about the proposed request in relationship to the particular property. Justify how the stated hardship is not experienced by a substantial number of property owners in the zoning district and surrounding neighborhood.</a:t>
            </a:r>
          </a:p>
        </p:txBody>
      </p:sp>
      <p:sp>
        <p:nvSpPr>
          <p:cNvPr id="10" name="Rectangle 9"/>
          <p:cNvSpPr/>
          <p:nvPr/>
        </p:nvSpPr>
        <p:spPr>
          <a:xfrm>
            <a:off x="249237" y="2142231"/>
            <a:ext cx="8013121" cy="646331"/>
          </a:xfrm>
          <a:prstGeom prst="rect">
            <a:avLst/>
          </a:prstGeom>
        </p:spPr>
        <p:txBody>
          <a:bodyPr wrap="square">
            <a:spAutoFit/>
          </a:bodyPr>
          <a:lstStyle/>
          <a:p>
            <a:pPr algn="l"/>
            <a:r>
              <a:rPr lang="en-US" dirty="0">
                <a:latin typeface="+mj-lt"/>
              </a:rPr>
              <a:t>[Include Content from Use Variance Application and any additional information requested by the Board of Zoning Appeals or Planning Staff]</a:t>
            </a:r>
          </a:p>
        </p:txBody>
      </p:sp>
    </p:spTree>
    <p:extLst>
      <p:ext uri="{BB962C8B-B14F-4D97-AF65-F5344CB8AC3E}">
        <p14:creationId xmlns:p14="http://schemas.microsoft.com/office/powerpoint/2010/main" val="162976760"/>
      </p:ext>
    </p:extLst>
  </p:cSld>
  <p:clrMapOvr>
    <a:masterClrMapping/>
  </p:clrMapOvr>
  <p:transition spd="med"/>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Use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3046988"/>
          </a:xfrm>
          <a:prstGeom prst="rect">
            <a:avLst/>
          </a:prstGeom>
        </p:spPr>
        <p:txBody>
          <a:bodyPr wrap="square">
            <a:spAutoFit/>
          </a:bodyPr>
          <a:lstStyle/>
          <a:p>
            <a:pPr algn="l"/>
            <a:r>
              <a:rPr lang="en-US" sz="1600" dirty="0">
                <a:latin typeface="+mj-lt"/>
              </a:rPr>
              <a:t>No use variance shall be granted by the BZA without a showing by the applicant that applicable zoning regulations and restrictions have caused unnecessary hardship. In order to prove such unnecessary hardship, the applicant shall demonstrate to the BZA that for each and every permitted use under the USDO: </a:t>
            </a:r>
          </a:p>
          <a:p>
            <a:pPr algn="l"/>
            <a:endParaRPr lang="en-US" sz="1600" dirty="0">
              <a:latin typeface="+mj-lt"/>
            </a:endParaRPr>
          </a:p>
          <a:p>
            <a:pPr marL="914400" indent="-914400" algn="l">
              <a:buFont typeface="+mj-lt"/>
              <a:buAutoNum type="alphaUcPeriod"/>
            </a:pPr>
            <a:r>
              <a:rPr lang="en-US" sz="1600" dirty="0">
                <a:solidFill>
                  <a:schemeClr val="bg2">
                    <a:lumMod val="75000"/>
                  </a:schemeClr>
                </a:solidFill>
                <a:latin typeface="+mj-lt"/>
              </a:rPr>
              <a:t>The applicant cannot realize a reasonable return, provided that lack of return is substantial as demonstrated by competent financial evidence.</a:t>
            </a:r>
          </a:p>
          <a:p>
            <a:pPr marL="914400" indent="-914400" algn="l">
              <a:buFont typeface="+mj-lt"/>
              <a:buAutoNum type="alphaUcPeriod"/>
            </a:pPr>
            <a:r>
              <a:rPr lang="en-US" sz="1600" dirty="0">
                <a:solidFill>
                  <a:schemeClr val="bg2">
                    <a:lumMod val="75000"/>
                  </a:schemeClr>
                </a:solidFill>
                <a:latin typeface="+mj-lt"/>
              </a:rPr>
              <a:t>The alleged hardship relating to the property in question is unique, and does not apply to a substantial portion of the district or neighborhood.</a:t>
            </a:r>
          </a:p>
          <a:p>
            <a:pPr marL="914400" indent="-914400" algn="l">
              <a:buFont typeface="+mj-lt"/>
              <a:buAutoNum type="alphaUcPeriod"/>
            </a:pPr>
            <a:r>
              <a:rPr lang="en-US" sz="1600" dirty="0">
                <a:latin typeface="+mj-lt"/>
              </a:rPr>
              <a:t>The requested use variance, if granted, will not alter the essential character of the neighborhood.</a:t>
            </a:r>
          </a:p>
          <a:p>
            <a:pPr marL="914400" indent="-914400" algn="l">
              <a:buFont typeface="+mj-lt"/>
              <a:buAutoNum type="alphaUcPeriod"/>
            </a:pPr>
            <a:r>
              <a:rPr lang="en-US" sz="1600" dirty="0">
                <a:solidFill>
                  <a:schemeClr val="bg2">
                    <a:lumMod val="75000"/>
                  </a:schemeClr>
                </a:solidFill>
                <a:latin typeface="+mj-lt"/>
              </a:rPr>
              <a:t>The alleged hardship has not been self-created.</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18508913"/>
      </p:ext>
    </p:extLst>
  </p:cSld>
  <p:clrMapOvr>
    <a:masterClrMapping/>
  </p:clrMapOvr>
  <p:transition spd="med"/>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Character of the Neighborhood</a:t>
            </a:r>
          </a:p>
        </p:txBody>
      </p:sp>
      <p:sp>
        <p:nvSpPr>
          <p:cNvPr id="5" name="Rectangle 4"/>
          <p:cNvSpPr/>
          <p:nvPr/>
        </p:nvSpPr>
        <p:spPr>
          <a:xfrm>
            <a:off x="171449" y="1858025"/>
            <a:ext cx="8090909" cy="646331"/>
          </a:xfrm>
          <a:prstGeom prst="rect">
            <a:avLst/>
          </a:prstGeom>
        </p:spPr>
        <p:txBody>
          <a:bodyPr wrap="square">
            <a:spAutoFit/>
          </a:bodyPr>
          <a:lstStyle/>
          <a:p>
            <a:pPr algn="l"/>
            <a:r>
              <a:rPr lang="en-US" dirty="0">
                <a:latin typeface="+mj-lt"/>
              </a:rPr>
              <a:t>[Include Content from Use Variance Application and any additional information requested by the Board of Zoning Appeals or Planning Staff]</a:t>
            </a:r>
          </a:p>
        </p:txBody>
      </p:sp>
      <p:sp>
        <p:nvSpPr>
          <p:cNvPr id="8" name="Rectangle 7">
            <a:extLst>
              <a:ext uri="{FF2B5EF4-FFF2-40B4-BE49-F238E27FC236}">
                <a16:creationId xmlns:a16="http://schemas.microsoft.com/office/drawing/2014/main" id="{F78BE04A-9B47-4027-9E8D-E8B7935C284B}"/>
              </a:ext>
            </a:extLst>
          </p:cNvPr>
          <p:cNvSpPr/>
          <p:nvPr/>
        </p:nvSpPr>
        <p:spPr>
          <a:xfrm>
            <a:off x="260349" y="894317"/>
            <a:ext cx="8002009" cy="923330"/>
          </a:xfrm>
          <a:prstGeom prst="rect">
            <a:avLst/>
          </a:prstGeom>
        </p:spPr>
        <p:txBody>
          <a:bodyPr wrap="square">
            <a:spAutoFit/>
          </a:bodyPr>
          <a:lstStyle/>
          <a:p>
            <a:pPr algn="ctr"/>
            <a:r>
              <a:rPr lang="en-US" i="1" dirty="0">
                <a:latin typeface="+mj-lt"/>
              </a:rPr>
              <a:t>How is the requested variance consistent with the character of surrounding properties? How would the requested variance change the character of the neighborhood? </a:t>
            </a:r>
          </a:p>
        </p:txBody>
      </p:sp>
      <p:sp>
        <p:nvSpPr>
          <p:cNvPr id="9"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4121120619"/>
      </p:ext>
    </p:extLst>
  </p:cSld>
  <p:clrMapOvr>
    <a:masterClrMapping/>
  </p:clrMapOvr>
  <p:transition spd="med"/>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Use Variance Review Criteria</a:t>
            </a:r>
            <a:endParaRPr sz="3450" kern="0" dirty="0">
              <a:solidFill>
                <a:srgbClr val="EB6224"/>
              </a:solidFill>
              <a:latin typeface="+mj-lt"/>
              <a:ea typeface="Avenir Next"/>
              <a:cs typeface="Avenir Next"/>
              <a:sym typeface="Avenir Next"/>
            </a:endParaRPr>
          </a:p>
        </p:txBody>
      </p:sp>
      <p:sp>
        <p:nvSpPr>
          <p:cNvPr id="7" name="Rectangle 6"/>
          <p:cNvSpPr/>
          <p:nvPr/>
        </p:nvSpPr>
        <p:spPr>
          <a:xfrm>
            <a:off x="260350" y="934695"/>
            <a:ext cx="8002008" cy="3046988"/>
          </a:xfrm>
          <a:prstGeom prst="rect">
            <a:avLst/>
          </a:prstGeom>
        </p:spPr>
        <p:txBody>
          <a:bodyPr wrap="square">
            <a:spAutoFit/>
          </a:bodyPr>
          <a:lstStyle/>
          <a:p>
            <a:pPr algn="l"/>
            <a:r>
              <a:rPr lang="en-US" sz="1600" dirty="0">
                <a:latin typeface="+mj-lt"/>
              </a:rPr>
              <a:t>No use variance shall be granted by the BZA without a showing by the applicant that applicable zoning regulations and restrictions have caused unnecessary hardship. In order to prove such unnecessary hardship, the applicant shall demonstrate to the BZA that for each and every permitted use under the USDO: </a:t>
            </a:r>
          </a:p>
          <a:p>
            <a:pPr algn="l"/>
            <a:endParaRPr lang="en-US" sz="1600" dirty="0">
              <a:latin typeface="+mj-lt"/>
            </a:endParaRPr>
          </a:p>
          <a:p>
            <a:pPr marL="914400" indent="-914400" algn="l">
              <a:buFont typeface="+mj-lt"/>
              <a:buAutoNum type="alphaUcPeriod"/>
            </a:pPr>
            <a:r>
              <a:rPr lang="en-US" sz="1600" dirty="0">
                <a:solidFill>
                  <a:schemeClr val="bg2">
                    <a:lumMod val="75000"/>
                  </a:schemeClr>
                </a:solidFill>
                <a:latin typeface="+mj-lt"/>
              </a:rPr>
              <a:t>The applicant cannot realize a reasonable return, provided that lack of return is substantial as demonstrated by competent financial evidence.</a:t>
            </a:r>
          </a:p>
          <a:p>
            <a:pPr marL="914400" indent="-914400" algn="l">
              <a:buFont typeface="+mj-lt"/>
              <a:buAutoNum type="alphaUcPeriod"/>
            </a:pPr>
            <a:r>
              <a:rPr lang="en-US" sz="1600" dirty="0">
                <a:solidFill>
                  <a:schemeClr val="bg2">
                    <a:lumMod val="75000"/>
                  </a:schemeClr>
                </a:solidFill>
                <a:latin typeface="+mj-lt"/>
              </a:rPr>
              <a:t>The alleged hardship relating to the property in question is unique, and does not apply to a substantial portion of the district or neighborhood.</a:t>
            </a:r>
          </a:p>
          <a:p>
            <a:pPr marL="914400" indent="-914400">
              <a:buFont typeface="+mj-lt"/>
              <a:buAutoNum type="alphaUcPeriod"/>
            </a:pPr>
            <a:r>
              <a:rPr lang="en-US" sz="1600" dirty="0">
                <a:solidFill>
                  <a:schemeClr val="bg2">
                    <a:lumMod val="75000"/>
                  </a:schemeClr>
                </a:solidFill>
                <a:latin typeface="+mj-lt"/>
              </a:rPr>
              <a:t>The requested use variance, if granted, will not alter the essential character of the neighborhood.</a:t>
            </a:r>
          </a:p>
          <a:p>
            <a:pPr marL="914400" indent="-914400">
              <a:buFont typeface="+mj-lt"/>
              <a:buAutoNum type="alphaUcPeriod"/>
            </a:pPr>
            <a:r>
              <a:rPr lang="en-US" sz="1600" dirty="0">
                <a:latin typeface="+mj-lt"/>
              </a:rPr>
              <a:t>The alleged hardship has not been self-created.</a:t>
            </a:r>
          </a:p>
        </p:txBody>
      </p:sp>
      <p:sp>
        <p:nvSpPr>
          <p:cNvPr id="8"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Tree>
    <p:extLst>
      <p:ext uri="{BB962C8B-B14F-4D97-AF65-F5344CB8AC3E}">
        <p14:creationId xmlns:p14="http://schemas.microsoft.com/office/powerpoint/2010/main" val="3503443827"/>
      </p:ext>
    </p:extLst>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32"/>
          <p:cNvSpPr/>
          <p:nvPr/>
        </p:nvSpPr>
        <p:spPr>
          <a:xfrm>
            <a:off x="0" y="363402"/>
            <a:ext cx="9144000" cy="530915"/>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spAutoFit/>
          </a:bodyPr>
          <a:lstStyle/>
          <a:p>
            <a:pPr algn="ctr" defTabSz="219075">
              <a:defRPr sz="1800">
                <a:solidFill>
                  <a:srgbClr val="000000"/>
                </a:solidFill>
              </a:defRPr>
            </a:pPr>
            <a:r>
              <a:rPr lang="en-US" sz="3450" kern="0" dirty="0">
                <a:solidFill>
                  <a:srgbClr val="EB6224"/>
                </a:solidFill>
                <a:latin typeface="+mj-lt"/>
                <a:ea typeface="Avenir Next"/>
                <a:cs typeface="Avenir Next"/>
                <a:sym typeface="Avenir Next"/>
              </a:rPr>
              <a:t>Self-Created Difficulty</a:t>
            </a:r>
          </a:p>
        </p:txBody>
      </p:sp>
      <p:sp>
        <p:nvSpPr>
          <p:cNvPr id="7"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9" name="Rectangle 8">
            <a:extLst>
              <a:ext uri="{FF2B5EF4-FFF2-40B4-BE49-F238E27FC236}">
                <a16:creationId xmlns:a16="http://schemas.microsoft.com/office/drawing/2014/main" id="{F78BE04A-9B47-4027-9E8D-E8B7935C284B}"/>
              </a:ext>
            </a:extLst>
          </p:cNvPr>
          <p:cNvSpPr/>
          <p:nvPr/>
        </p:nvSpPr>
        <p:spPr>
          <a:xfrm>
            <a:off x="260350" y="975074"/>
            <a:ext cx="8002008" cy="369332"/>
          </a:xfrm>
          <a:prstGeom prst="rect">
            <a:avLst/>
          </a:prstGeom>
        </p:spPr>
        <p:txBody>
          <a:bodyPr wrap="square">
            <a:spAutoFit/>
          </a:bodyPr>
          <a:lstStyle/>
          <a:p>
            <a:pPr algn="ctr"/>
            <a:r>
              <a:rPr lang="en-US" i="1" dirty="0">
                <a:latin typeface="+mj-lt"/>
              </a:rPr>
              <a:t>How is the need for the requested variance not self-created?</a:t>
            </a:r>
          </a:p>
        </p:txBody>
      </p:sp>
      <p:sp>
        <p:nvSpPr>
          <p:cNvPr id="10" name="Rectangle 9"/>
          <p:cNvSpPr/>
          <p:nvPr/>
        </p:nvSpPr>
        <p:spPr>
          <a:xfrm>
            <a:off x="191572" y="1384784"/>
            <a:ext cx="8013121" cy="646331"/>
          </a:xfrm>
          <a:prstGeom prst="rect">
            <a:avLst/>
          </a:prstGeom>
        </p:spPr>
        <p:txBody>
          <a:bodyPr wrap="square">
            <a:spAutoFit/>
          </a:bodyPr>
          <a:lstStyle/>
          <a:p>
            <a:pPr algn="l"/>
            <a:r>
              <a:rPr lang="en-US" dirty="0">
                <a:latin typeface="+mj-lt"/>
              </a:rPr>
              <a:t>[Include Content from Use Variance Application and any additional information requested by the Board of Zoning Appeals or Planning Staff]</a:t>
            </a:r>
          </a:p>
        </p:txBody>
      </p:sp>
    </p:spTree>
    <p:extLst>
      <p:ext uri="{BB962C8B-B14F-4D97-AF65-F5344CB8AC3E}">
        <p14:creationId xmlns:p14="http://schemas.microsoft.com/office/powerpoint/2010/main" val="70157407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5277086"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Section of Ordinance in Question</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2308324"/>
          </a:xfrm>
          <a:prstGeom prst="rect">
            <a:avLst/>
          </a:prstGeom>
        </p:spPr>
        <p:txBody>
          <a:bodyPr wrap="square">
            <a:spAutoFit/>
          </a:bodyPr>
          <a:lstStyle/>
          <a:p>
            <a:r>
              <a:rPr lang="en-US" dirty="0">
                <a:latin typeface="+mj-lt"/>
              </a:rPr>
              <a:t>[Insert USDO Article Number and Name]</a:t>
            </a:r>
          </a:p>
          <a:p>
            <a:r>
              <a:rPr lang="en-US" dirty="0">
                <a:latin typeface="+mj-lt"/>
              </a:rPr>
              <a:t>[Insert USDO Section Number and Name]</a:t>
            </a:r>
          </a:p>
          <a:p>
            <a:r>
              <a:rPr lang="en-US" dirty="0">
                <a:latin typeface="+mj-lt"/>
              </a:rPr>
              <a:t>[Insert USDO Subsection Number and Name]</a:t>
            </a:r>
          </a:p>
          <a:p>
            <a:endParaRPr lang="en-US" dirty="0">
              <a:latin typeface="+mj-lt"/>
            </a:endParaRPr>
          </a:p>
          <a:p>
            <a:r>
              <a:rPr lang="en-US" dirty="0">
                <a:latin typeface="+mj-lt"/>
              </a:rPr>
              <a:t>[Copy Standard Proposed to be Varied Here]</a:t>
            </a:r>
          </a:p>
          <a:p>
            <a:endParaRPr lang="en-US" dirty="0">
              <a:latin typeface="+mj-lt"/>
            </a:endParaRPr>
          </a:p>
          <a:p>
            <a:r>
              <a:rPr lang="en-US" dirty="0">
                <a:latin typeface="+mj-lt"/>
              </a:rPr>
              <a:t>Example is included on next slide. Use Multiple Slides if there are multiple area variances being requested.</a:t>
            </a:r>
          </a:p>
        </p:txBody>
      </p:sp>
    </p:spTree>
    <p:extLst>
      <p:ext uri="{BB962C8B-B14F-4D97-AF65-F5344CB8AC3E}">
        <p14:creationId xmlns:p14="http://schemas.microsoft.com/office/powerpoint/2010/main" val="326790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70">
            <a:extLst>
              <a:ext uri="{FF2B5EF4-FFF2-40B4-BE49-F238E27FC236}">
                <a16:creationId xmlns:a16="http://schemas.microsoft.com/office/drawing/2014/main" id="{64CC7439-CE26-7C43-90A4-C3896BB1D344}"/>
              </a:ext>
            </a:extLst>
          </p:cNvPr>
          <p:cNvSpPr/>
          <p:nvPr/>
        </p:nvSpPr>
        <p:spPr>
          <a:xfrm flipH="1" flipV="1">
            <a:off x="260350" y="934695"/>
            <a:ext cx="8002008" cy="1"/>
          </a:xfrm>
          <a:prstGeom prst="line">
            <a:avLst/>
          </a:prstGeom>
          <a:ln w="25400">
            <a:solidFill>
              <a:srgbClr val="A9A9A9"/>
            </a:solidFill>
            <a:miter lim="400000"/>
          </a:ln>
        </p:spPr>
        <p:txBody>
          <a:bodyPr lIns="0" tIns="0" rIns="0" bIns="0" anchor="ctr"/>
          <a:lstStyle/>
          <a:p>
            <a:pPr lvl="0" defTabSz="584200">
              <a:defRPr sz="3200">
                <a:effectLst>
                  <a:outerShdw blurRad="25400" dist="23998" dir="2700000" rotWithShape="0">
                    <a:srgbClr val="000000">
                      <a:alpha val="31034"/>
                    </a:srgbClr>
                  </a:outerShdw>
                </a:effectLst>
              </a:defRPr>
            </a:pPr>
            <a:endParaRPr dirty="0"/>
          </a:p>
        </p:txBody>
      </p:sp>
      <p:sp>
        <p:nvSpPr>
          <p:cNvPr id="6" name="Shape 69">
            <a:extLst>
              <a:ext uri="{FF2B5EF4-FFF2-40B4-BE49-F238E27FC236}">
                <a16:creationId xmlns:a16="http://schemas.microsoft.com/office/drawing/2014/main" id="{4D958437-4403-124F-A102-12702EDBB4B8}"/>
              </a:ext>
            </a:extLst>
          </p:cNvPr>
          <p:cNvSpPr/>
          <p:nvPr/>
        </p:nvSpPr>
        <p:spPr>
          <a:xfrm>
            <a:off x="260350" y="484758"/>
            <a:ext cx="7175041" cy="430887"/>
          </a:xfrm>
          <a:prstGeom prst="rect">
            <a:avLst/>
          </a:prstGeom>
          <a:ln w="12700">
            <a:miter lim="400000"/>
          </a:ln>
          <a:extLst>
            <a:ext uri="{C572A759-6A51-4108-AA02-DFA0A04FC94B}">
              <ma14:wrappingTextBoxFlag xmlns="" xmlns:ma14="http://schemas.microsoft.com/office/mac/drawingml/2011/main" val="1"/>
            </a:ext>
          </a:extLst>
        </p:spPr>
        <p:txBody>
          <a:bodyPr wrap="none" lIns="0" tIns="0" rIns="0" bIns="0" anchor="ctr">
            <a:spAutoFit/>
          </a:bodyPr>
          <a:lstStyle>
            <a:lvl1pPr algn="l" defTabSz="584200">
              <a:defRPr sz="6600">
                <a:solidFill>
                  <a:srgbClr val="FF9300"/>
                </a:solidFill>
                <a:latin typeface="Avenir Next Medium"/>
                <a:ea typeface="Avenir Next Medium"/>
                <a:cs typeface="Avenir Next Medium"/>
                <a:sym typeface="Avenir Next Medium"/>
              </a:defRPr>
            </a:lvl1pPr>
          </a:lstStyle>
          <a:p>
            <a:pPr lvl="0">
              <a:defRPr sz="1800">
                <a:solidFill>
                  <a:srgbClr val="000000"/>
                </a:solidFill>
              </a:defRPr>
            </a:pPr>
            <a:r>
              <a:rPr lang="en-US" sz="2800" dirty="0">
                <a:solidFill>
                  <a:srgbClr val="EB6224"/>
                </a:solidFill>
                <a:latin typeface="Arial" panose="020B0604020202020204" pitchFamily="34" charset="0"/>
                <a:cs typeface="Arial" panose="020B0604020202020204" pitchFamily="34" charset="0"/>
              </a:rPr>
              <a:t>Example of Section of Ordinance in Question</a:t>
            </a:r>
            <a:endParaRPr sz="2800" dirty="0">
              <a:solidFill>
                <a:srgbClr val="EB6224"/>
              </a:solidFill>
              <a:latin typeface="Arial" panose="020B0604020202020204" pitchFamily="34" charset="0"/>
              <a:cs typeface="Arial" panose="020B0604020202020204" pitchFamily="34" charset="0"/>
            </a:endParaRPr>
          </a:p>
        </p:txBody>
      </p:sp>
      <p:sp>
        <p:nvSpPr>
          <p:cNvPr id="7" name="Rectangle 6"/>
          <p:cNvSpPr/>
          <p:nvPr/>
        </p:nvSpPr>
        <p:spPr>
          <a:xfrm>
            <a:off x="260350" y="1000258"/>
            <a:ext cx="8002008" cy="3970318"/>
          </a:xfrm>
          <a:prstGeom prst="rect">
            <a:avLst/>
          </a:prstGeom>
        </p:spPr>
        <p:txBody>
          <a:bodyPr wrap="square">
            <a:spAutoFit/>
          </a:bodyPr>
          <a:lstStyle/>
          <a:p>
            <a:r>
              <a:rPr lang="en-US" dirty="0">
                <a:latin typeface="+mj-lt"/>
              </a:rPr>
              <a:t>§375-4: Development Standards</a:t>
            </a:r>
          </a:p>
          <a:p>
            <a:r>
              <a:rPr lang="en-US" dirty="0">
                <a:latin typeface="+mj-lt"/>
              </a:rPr>
              <a:t>§375-4(F): Landscaping, Screening and Buffering</a:t>
            </a:r>
          </a:p>
          <a:p>
            <a:r>
              <a:rPr lang="en-US" dirty="0">
                <a:latin typeface="+mj-lt"/>
              </a:rPr>
              <a:t>§375-4(F)(8): Walls and Fences</a:t>
            </a:r>
          </a:p>
          <a:p>
            <a:endParaRPr lang="en-US" dirty="0">
              <a:latin typeface="+mj-lt"/>
            </a:endParaRPr>
          </a:p>
          <a:p>
            <a:r>
              <a:rPr lang="en-US" dirty="0">
                <a:latin typeface="+mj-lt"/>
              </a:rPr>
              <a:t>(b) GENERAL STANDARDS </a:t>
            </a:r>
          </a:p>
          <a:p>
            <a:endParaRPr lang="en-US" dirty="0">
              <a:latin typeface="+mj-lt"/>
            </a:endParaRPr>
          </a:p>
          <a:p>
            <a:pPr marL="856864" lvl="1" indent="-400050">
              <a:buFont typeface="+mj-lt"/>
              <a:buAutoNum type="romanLcPeriod"/>
            </a:pPr>
            <a:r>
              <a:rPr lang="en-US" dirty="0">
                <a:latin typeface="+mj-lt"/>
              </a:rPr>
              <a:t>On any lot with an occupied principal structure in any zoning district except the I-1 and I-2 zoning districts: </a:t>
            </a:r>
          </a:p>
          <a:p>
            <a:pPr marL="856864" lvl="1" indent="-400050">
              <a:buFont typeface="+mj-lt"/>
              <a:buAutoNum type="romanLcPeriod"/>
            </a:pPr>
            <a:endParaRPr lang="en-US" dirty="0">
              <a:latin typeface="+mj-lt"/>
            </a:endParaRPr>
          </a:p>
          <a:p>
            <a:pPr marL="1256527" lvl="2" indent="-342900">
              <a:buFont typeface="+mj-lt"/>
              <a:buAutoNum type="alphaUcPeriod"/>
            </a:pPr>
            <a:r>
              <a:rPr lang="en-US" dirty="0">
                <a:latin typeface="+mj-lt"/>
              </a:rPr>
              <a:t>Walls and fences may be located in any front yard or exterior side yard facing a street provided they are </a:t>
            </a:r>
            <a:r>
              <a:rPr lang="en-US" u="sng" dirty="0">
                <a:latin typeface="+mj-lt"/>
              </a:rPr>
              <a:t>no more than four feet in height </a:t>
            </a:r>
            <a:r>
              <a:rPr lang="en-US" dirty="0">
                <a:latin typeface="+mj-lt"/>
              </a:rPr>
              <a:t>and </a:t>
            </a:r>
            <a:r>
              <a:rPr lang="en-US" u="sng" dirty="0">
                <a:latin typeface="+mj-lt"/>
              </a:rPr>
              <a:t>no more than 60 percent opaque</a:t>
            </a:r>
            <a:r>
              <a:rPr lang="en-US" dirty="0">
                <a:latin typeface="+mj-lt"/>
              </a:rPr>
              <a:t>, except as required to comply with screening requirements in Section 375-4(F)(5) and (6) above.</a:t>
            </a:r>
          </a:p>
        </p:txBody>
      </p:sp>
    </p:spTree>
    <p:extLst>
      <p:ext uri="{BB962C8B-B14F-4D97-AF65-F5344CB8AC3E}">
        <p14:creationId xmlns:p14="http://schemas.microsoft.com/office/powerpoint/2010/main" val="2941711251"/>
      </p:ext>
    </p:extLst>
  </p:cSld>
  <p:clrMapOvr>
    <a:masterClrMapping/>
  </p:clrMapOvr>
</p:sld>
</file>

<file path=ppt/theme/theme1.xml><?xml version="1.0" encoding="utf-8"?>
<a:theme xmlns:a="http://schemas.openxmlformats.org/drawingml/2006/main" name="Cover Master_">
  <a:themeElements>
    <a:clrScheme name="Custom 1">
      <a:dk1>
        <a:srgbClr val="07607D"/>
      </a:dk1>
      <a:lt1>
        <a:srgbClr val="F2F2F2"/>
      </a:lt1>
      <a:dk2>
        <a:srgbClr val="03303E"/>
      </a:dk2>
      <a:lt2>
        <a:srgbClr val="FFFFFF"/>
      </a:lt2>
      <a:accent1>
        <a:srgbClr val="07607D"/>
      </a:accent1>
      <a:accent2>
        <a:srgbClr val="EC6124"/>
      </a:accent2>
      <a:accent3>
        <a:srgbClr val="FF9364"/>
      </a:accent3>
      <a:accent4>
        <a:srgbClr val="FFD491"/>
      </a:accent4>
      <a:accent5>
        <a:srgbClr val="099DCE"/>
      </a:accent5>
      <a:accent6>
        <a:srgbClr val="70AD47"/>
      </a:accent6>
      <a:hlink>
        <a:srgbClr val="EB6224"/>
      </a:hlink>
      <a:folHlink>
        <a:srgbClr val="3F3F3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Custom Design">
  <a:themeElements>
    <a:clrScheme name="Custom 1">
      <a:dk1>
        <a:srgbClr val="07607D"/>
      </a:dk1>
      <a:lt1>
        <a:srgbClr val="F2F2F2"/>
      </a:lt1>
      <a:dk2>
        <a:srgbClr val="03303E"/>
      </a:dk2>
      <a:lt2>
        <a:srgbClr val="FFFFFF"/>
      </a:lt2>
      <a:accent1>
        <a:srgbClr val="07607D"/>
      </a:accent1>
      <a:accent2>
        <a:srgbClr val="EC6124"/>
      </a:accent2>
      <a:accent3>
        <a:srgbClr val="FF9364"/>
      </a:accent3>
      <a:accent4>
        <a:srgbClr val="FFD491"/>
      </a:accent4>
      <a:accent5>
        <a:srgbClr val="099DCE"/>
      </a:accent5>
      <a:accent6>
        <a:srgbClr val="70AD47"/>
      </a:accent6>
      <a:hlink>
        <a:srgbClr val="EB6224"/>
      </a:hlink>
      <a:folHlink>
        <a:srgbClr val="3F3F3F"/>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900" dirty="0">
            <a:solidFill>
              <a:srgbClr val="07607D"/>
            </a:solidFill>
            <a:latin typeface="+mj-lt"/>
          </a:defRPr>
        </a:defPPr>
      </a:lstStyle>
    </a:txDef>
  </a:objectDefaults>
  <a:extraClrSchemeLst/>
</a:theme>
</file>

<file path=ppt/theme/theme3.xml><?xml version="1.0" encoding="utf-8"?>
<a:theme xmlns:a="http://schemas.openxmlformats.org/drawingml/2006/main" name="NYS Lean PP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ontent Mas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NYS Lean PP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C8BE364F35254ABCDA2CE23EE59FA1" ma:contentTypeVersion="3" ma:contentTypeDescription="Create a new document." ma:contentTypeScope="" ma:versionID="178091b6f26c3991f829d5e2a726ccbe">
  <xsd:schema xmlns:xsd="http://www.w3.org/2001/XMLSchema" xmlns:p="http://schemas.microsoft.com/office/2006/metadata/properties" xmlns:ns2="a41925d7-6666-40fe-98b0-0e624a738239" targetNamespace="http://schemas.microsoft.com/office/2006/metadata/properties" ma:root="true" ma:fieldsID="89ebab91e3e63f5e8553e64a7cdf70cf" ns2:_="">
    <xsd:import namespace="a41925d7-6666-40fe-98b0-0e624a738239"/>
    <xsd:element name="properties">
      <xsd:complexType>
        <xsd:sequence>
          <xsd:element name="documentManagement">
            <xsd:complexType>
              <xsd:all>
                <xsd:element ref="ns2:Category" minOccurs="0"/>
                <xsd:element ref="ns2:SubCategory" minOccurs="0"/>
              </xsd:all>
            </xsd:complexType>
          </xsd:element>
        </xsd:sequence>
      </xsd:complexType>
    </xsd:element>
  </xsd:schema>
  <xsd:schema xmlns:xsd="http://www.w3.org/2001/XMLSchema" xmlns:dms="http://schemas.microsoft.com/office/2006/documentManagement/types" targetNamespace="a41925d7-6666-40fe-98b0-0e624a738239" elementFormDefault="qualified">
    <xsd:import namespace="http://schemas.microsoft.com/office/2006/documentManagement/types"/>
    <xsd:element name="Category" ma:index="8" nillable="true" ma:displayName="Category" ma:format="Dropdown" ma:internalName="Category">
      <xsd:simpleType>
        <xsd:restriction base="dms:Choice">
          <xsd:enumeration value="Marketing Templates"/>
          <xsd:enumeration value="Marketing Forms"/>
          <xsd:enumeration value="Marketing Resources"/>
          <xsd:enumeration value="Blank PowerPoint Templates"/>
          <xsd:enumeration value="Pre-built PowerPoint Presentation Library"/>
          <xsd:enumeration value="Foundational Documents"/>
        </xsd:restriction>
      </xsd:simpleType>
    </xsd:element>
    <xsd:element name="SubCategory" ma:index="9" nillable="true" ma:displayName="SubCategory" ma:format="Dropdown" ma:internalName="SubCategory">
      <xsd:simpleType>
        <xsd:restriction base="dms:Choice">
          <xsd:enumeration value="Project Success Highlight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ubCategory xmlns="a41925d7-6666-40fe-98b0-0e624a738239" xsi:nil="true"/>
    <Category xmlns="a41925d7-6666-40fe-98b0-0e624a738239">Marketing Templates</Category>
  </documentManagement>
</p:properties>
</file>

<file path=customXml/itemProps1.xml><?xml version="1.0" encoding="utf-8"?>
<ds:datastoreItem xmlns:ds="http://schemas.openxmlformats.org/officeDocument/2006/customXml" ds:itemID="{9EE09270-68C1-4C64-B21D-2AA5BF5E378B}">
  <ds:schemaRefs>
    <ds:schemaRef ds:uri="http://schemas.microsoft.com/sharepoint/v3/contenttype/forms"/>
  </ds:schemaRefs>
</ds:datastoreItem>
</file>

<file path=customXml/itemProps2.xml><?xml version="1.0" encoding="utf-8"?>
<ds:datastoreItem xmlns:ds="http://schemas.openxmlformats.org/officeDocument/2006/customXml" ds:itemID="{8ECE64E1-E1B1-4064-800F-25B231D8C5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1925d7-6666-40fe-98b0-0e624a738239"/>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604861CA-5DD2-44F8-8780-9628548221F3}">
  <ds:schemaRefs>
    <ds:schemaRef ds:uri="http://schemas.microsoft.com/office/2006/documentManagement/types"/>
    <ds:schemaRef ds:uri="http://www.w3.org/XML/1998/namespace"/>
    <ds:schemaRef ds:uri="http://schemas.microsoft.com/office/2006/metadata/properties"/>
    <ds:schemaRef ds:uri="http://purl.org/dc/dcmitype/"/>
    <ds:schemaRef ds:uri="http://purl.org/dc/terms/"/>
    <ds:schemaRef ds:uri="http://purl.org/dc/elements/1.1/"/>
    <ds:schemaRef ds:uri="http://schemas.openxmlformats.org/package/2006/metadata/core-properties"/>
    <ds:schemaRef ds:uri="a41925d7-6666-40fe-98b0-0e624a738239"/>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4969</TotalTime>
  <Words>5614</Words>
  <Application>Microsoft Macintosh PowerPoint</Application>
  <PresentationFormat>On-screen Show (16:9)</PresentationFormat>
  <Paragraphs>420</Paragraphs>
  <Slides>79</Slides>
  <Notes>39</Notes>
  <HiddenSlides>0</HiddenSlides>
  <MMClips>0</MMClips>
  <ScaleCrop>false</ScaleCrop>
  <HeadingPairs>
    <vt:vector size="6" baseType="variant">
      <vt:variant>
        <vt:lpstr>Fonts Used</vt:lpstr>
      </vt:variant>
      <vt:variant>
        <vt:i4>7</vt:i4>
      </vt:variant>
      <vt:variant>
        <vt:lpstr>Theme</vt:lpstr>
      </vt:variant>
      <vt:variant>
        <vt:i4>9</vt:i4>
      </vt:variant>
      <vt:variant>
        <vt:lpstr>Slide Titles</vt:lpstr>
      </vt:variant>
      <vt:variant>
        <vt:i4>79</vt:i4>
      </vt:variant>
    </vt:vector>
  </HeadingPairs>
  <TitlesOfParts>
    <vt:vector size="95" baseType="lpstr">
      <vt:lpstr>Arial</vt:lpstr>
      <vt:lpstr>Avenir Book</vt:lpstr>
      <vt:lpstr>Avenir Next</vt:lpstr>
      <vt:lpstr>Avenir Next Medium</vt:lpstr>
      <vt:lpstr>Calibri</vt:lpstr>
      <vt:lpstr>Helvetica Light</vt:lpstr>
      <vt:lpstr>Times New Roman</vt:lpstr>
      <vt:lpstr>Cover Master_</vt:lpstr>
      <vt:lpstr>2_Custom Design</vt:lpstr>
      <vt:lpstr>NYS Lean PPT Design</vt:lpstr>
      <vt:lpstr>1_Content Master</vt:lpstr>
      <vt:lpstr>2_Content Master</vt:lpstr>
      <vt:lpstr>1_Cover Master</vt:lpstr>
      <vt:lpstr>1_NYS Lean PPT Design</vt:lpstr>
      <vt:lpstr>3_Custom Design</vt:lpstr>
      <vt:lpstr>4_Custom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New York State - Office of General Services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NYSERDA - White Background</dc:title>
  <dc:creator>Warner, Jennifer</dc:creator>
  <cp:lastModifiedBy>Zach Powell</cp:lastModifiedBy>
  <cp:revision>430</cp:revision>
  <cp:lastPrinted>2020-12-21T16:05:50Z</cp:lastPrinted>
  <dcterms:created xsi:type="dcterms:W3CDTF">2014-12-09T18:34:34Z</dcterms:created>
  <dcterms:modified xsi:type="dcterms:W3CDTF">2021-06-06T21:43:46Z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0x010100E5C8BE364F35254ABCDA2CE23EE59FA1</vt:lpwstr>
  </property>
</Properties>
</file>